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93" r:id="rId5"/>
    <p:sldId id="311" r:id="rId6"/>
    <p:sldId id="262" r:id="rId7"/>
    <p:sldId id="312" r:id="rId8"/>
    <p:sldId id="313" r:id="rId9"/>
    <p:sldId id="280" r:id="rId10"/>
    <p:sldId id="316" r:id="rId11"/>
    <p:sldId id="282" r:id="rId12"/>
    <p:sldId id="283" r:id="rId13"/>
    <p:sldId id="291" r:id="rId14"/>
    <p:sldId id="265" r:id="rId15"/>
    <p:sldId id="318" r:id="rId16"/>
    <p:sldId id="275" r:id="rId17"/>
    <p:sldId id="294" r:id="rId18"/>
    <p:sldId id="319" r:id="rId19"/>
    <p:sldId id="314" r:id="rId20"/>
    <p:sldId id="261" r:id="rId21"/>
    <p:sldId id="290" r:id="rId22"/>
    <p:sldId id="300" r:id="rId23"/>
    <p:sldId id="263" r:id="rId24"/>
    <p:sldId id="267" r:id="rId25"/>
    <p:sldId id="269" r:id="rId26"/>
    <p:sldId id="281" r:id="rId27"/>
    <p:sldId id="295" r:id="rId28"/>
    <p:sldId id="315" r:id="rId29"/>
    <p:sldId id="296" r:id="rId30"/>
    <p:sldId id="285" r:id="rId31"/>
    <p:sldId id="271" r:id="rId32"/>
    <p:sldId id="307" r:id="rId33"/>
    <p:sldId id="305" r:id="rId34"/>
    <p:sldId id="309" r:id="rId35"/>
    <p:sldId id="317" r:id="rId3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A64FF0-F439-417E-9A3A-789A950372B5}" v="4" dt="2026-04-26T12:42:45.5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79836" autoAdjust="0"/>
  </p:normalViewPr>
  <p:slideViewPr>
    <p:cSldViewPr snapToGrid="0">
      <p:cViewPr varScale="1">
        <p:scale>
          <a:sx n="79" d="100"/>
          <a:sy n="79" d="100"/>
        </p:scale>
        <p:origin x="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de Kwant" userId="94cae748-5244-4cd4-b8e5-9d4f4a70f11c" providerId="ADAL" clId="{3F9D69CC-4472-411D-B76F-FDFB9D249B19}"/>
    <pc:docChg chg="custSel addSld delSld modSld sldOrd">
      <pc:chgData name="Jocelyn de Kwant" userId="94cae748-5244-4cd4-b8e5-9d4f4a70f11c" providerId="ADAL" clId="{3F9D69CC-4472-411D-B76F-FDFB9D249B19}" dt="2026-04-26T12:42:45.539" v="858"/>
      <pc:docMkLst>
        <pc:docMk/>
      </pc:docMkLst>
      <pc:sldChg chg="addSp delSp modSp add mod ord setBg delDesignElem">
        <pc:chgData name="Jocelyn de Kwant" userId="94cae748-5244-4cd4-b8e5-9d4f4a70f11c" providerId="ADAL" clId="{3F9D69CC-4472-411D-B76F-FDFB9D249B19}" dt="2026-04-09T10:35:43.583" v="519" actId="26606"/>
        <pc:sldMkLst>
          <pc:docMk/>
          <pc:sldMk cId="2452876740" sldId="262"/>
        </pc:sldMkLst>
        <pc:spChg chg="mod">
          <ac:chgData name="Jocelyn de Kwant" userId="94cae748-5244-4cd4-b8e5-9d4f4a70f11c" providerId="ADAL" clId="{3F9D69CC-4472-411D-B76F-FDFB9D249B19}" dt="2026-04-09T10:35:43.583" v="519" actId="26606"/>
          <ac:spMkLst>
            <pc:docMk/>
            <pc:sldMk cId="2452876740" sldId="262"/>
            <ac:spMk id="2" creationId="{807BA7E0-A5E9-BF9C-59A2-91F60B18736B}"/>
          </ac:spMkLst>
        </pc:spChg>
        <pc:spChg chg="add">
          <ac:chgData name="Jocelyn de Kwant" userId="94cae748-5244-4cd4-b8e5-9d4f4a70f11c" providerId="ADAL" clId="{3F9D69CC-4472-411D-B76F-FDFB9D249B19}" dt="2026-04-09T10:35:43.583" v="519" actId="26606"/>
          <ac:spMkLst>
            <pc:docMk/>
            <pc:sldMk cId="2452876740" sldId="262"/>
            <ac:spMk id="17" creationId="{A3C210E6-A35A-4F68-8D60-801A019C75B8}"/>
          </ac:spMkLst>
        </pc:spChg>
        <pc:spChg chg="add">
          <ac:chgData name="Jocelyn de Kwant" userId="94cae748-5244-4cd4-b8e5-9d4f4a70f11c" providerId="ADAL" clId="{3F9D69CC-4472-411D-B76F-FDFB9D249B19}" dt="2026-04-09T10:35:43.583" v="519" actId="26606"/>
          <ac:spMkLst>
            <pc:docMk/>
            <pc:sldMk cId="2452876740" sldId="262"/>
            <ac:spMk id="19" creationId="{AC0D06B0-F19C-459E-B221-A34B506FB5E3}"/>
          </ac:spMkLst>
        </pc:spChg>
        <pc:spChg chg="add">
          <ac:chgData name="Jocelyn de Kwant" userId="94cae748-5244-4cd4-b8e5-9d4f4a70f11c" providerId="ADAL" clId="{3F9D69CC-4472-411D-B76F-FDFB9D249B19}" dt="2026-04-09T10:35:43.583" v="519" actId="26606"/>
          <ac:spMkLst>
            <pc:docMk/>
            <pc:sldMk cId="2452876740" sldId="262"/>
            <ac:spMk id="21" creationId="{345B26DA-1C6B-4C66-81C9-9C1877FC2DB1}"/>
          </ac:spMkLst>
        </pc:spChg>
        <pc:spChg chg="add">
          <ac:chgData name="Jocelyn de Kwant" userId="94cae748-5244-4cd4-b8e5-9d4f4a70f11c" providerId="ADAL" clId="{3F9D69CC-4472-411D-B76F-FDFB9D249B19}" dt="2026-04-09T10:35:43.583" v="519" actId="26606"/>
          <ac:spMkLst>
            <pc:docMk/>
            <pc:sldMk cId="2452876740" sldId="262"/>
            <ac:spMk id="23" creationId="{98DE6C44-43F8-4DE4-AB81-66853FFEA09A}"/>
          </ac:spMkLst>
        </pc:spChg>
        <pc:spChg chg="add">
          <ac:chgData name="Jocelyn de Kwant" userId="94cae748-5244-4cd4-b8e5-9d4f4a70f11c" providerId="ADAL" clId="{3F9D69CC-4472-411D-B76F-FDFB9D249B19}" dt="2026-04-09T10:35:43.583" v="519" actId="26606"/>
          <ac:spMkLst>
            <pc:docMk/>
            <pc:sldMk cId="2452876740" sldId="262"/>
            <ac:spMk id="25" creationId="{2409529B-9B56-4F10-BE4D-F934DB89E57E}"/>
          </ac:spMkLst>
        </pc:spChg>
        <pc:picChg chg="mod">
          <ac:chgData name="Jocelyn de Kwant" userId="94cae748-5244-4cd4-b8e5-9d4f4a70f11c" providerId="ADAL" clId="{3F9D69CC-4472-411D-B76F-FDFB9D249B19}" dt="2026-04-09T10:35:43.583" v="519" actId="26606"/>
          <ac:picMkLst>
            <pc:docMk/>
            <pc:sldMk cId="2452876740" sldId="262"/>
            <ac:picMk id="4" creationId="{A74F9EE7-D5A5-8047-25E6-A40DD5465947}"/>
          </ac:picMkLst>
        </pc:picChg>
        <pc:picChg chg="add mod ord">
          <ac:chgData name="Jocelyn de Kwant" userId="94cae748-5244-4cd4-b8e5-9d4f4a70f11c" providerId="ADAL" clId="{3F9D69CC-4472-411D-B76F-FDFB9D249B19}" dt="2026-04-09T10:35:43.583" v="519" actId="26606"/>
          <ac:picMkLst>
            <pc:docMk/>
            <pc:sldMk cId="2452876740" sldId="262"/>
            <ac:picMk id="5" creationId="{3885B557-AD68-0E60-1091-505030B6B4E3}"/>
          </ac:picMkLst>
        </pc:picChg>
        <pc:picChg chg="mod">
          <ac:chgData name="Jocelyn de Kwant" userId="94cae748-5244-4cd4-b8e5-9d4f4a70f11c" providerId="ADAL" clId="{3F9D69CC-4472-411D-B76F-FDFB9D249B19}" dt="2026-04-09T10:35:43.583" v="519" actId="26606"/>
          <ac:picMkLst>
            <pc:docMk/>
            <pc:sldMk cId="2452876740" sldId="262"/>
            <ac:picMk id="9" creationId="{00E6CB69-E62E-F50B-12C4-CF18BFD0833F}"/>
          </ac:picMkLst>
        </pc:picChg>
        <pc:picChg chg="mod">
          <ac:chgData name="Jocelyn de Kwant" userId="94cae748-5244-4cd4-b8e5-9d4f4a70f11c" providerId="ADAL" clId="{3F9D69CC-4472-411D-B76F-FDFB9D249B19}" dt="2026-04-09T10:35:43.583" v="519" actId="26606"/>
          <ac:picMkLst>
            <pc:docMk/>
            <pc:sldMk cId="2452876740" sldId="262"/>
            <ac:picMk id="12" creationId="{170A8EFD-B085-88B6-4F8D-2D9A5B17A20C}"/>
          </ac:picMkLst>
        </pc:picChg>
      </pc:sldChg>
      <pc:sldChg chg="addSp delSp modSp mod delAnim modAnim">
        <pc:chgData name="Jocelyn de Kwant" userId="94cae748-5244-4cd4-b8e5-9d4f4a70f11c" providerId="ADAL" clId="{3F9D69CC-4472-411D-B76F-FDFB9D249B19}" dt="2026-04-09T09:29:21.618" v="119"/>
        <pc:sldMkLst>
          <pc:docMk/>
          <pc:sldMk cId="215114845" sldId="263"/>
        </pc:sldMkLst>
        <pc:picChg chg="add mod">
          <ac:chgData name="Jocelyn de Kwant" userId="94cae748-5244-4cd4-b8e5-9d4f4a70f11c" providerId="ADAL" clId="{3F9D69CC-4472-411D-B76F-FDFB9D249B19}" dt="2026-04-09T09:22:29.427" v="47" actId="14100"/>
          <ac:picMkLst>
            <pc:docMk/>
            <pc:sldMk cId="215114845" sldId="263"/>
            <ac:picMk id="15" creationId="{660D13D1-4EAD-5C92-2A77-D4ABB391023B}"/>
          </ac:picMkLst>
        </pc:picChg>
        <pc:picChg chg="add mod">
          <ac:chgData name="Jocelyn de Kwant" userId="94cae748-5244-4cd4-b8e5-9d4f4a70f11c" providerId="ADAL" clId="{3F9D69CC-4472-411D-B76F-FDFB9D249B19}" dt="2026-04-09T09:24:24.158" v="53" actId="1076"/>
          <ac:picMkLst>
            <pc:docMk/>
            <pc:sldMk cId="215114845" sldId="263"/>
            <ac:picMk id="17" creationId="{D3D8DA86-9436-3BBA-CDF0-B9338745D93D}"/>
          </ac:picMkLst>
        </pc:picChg>
        <pc:picChg chg="add mod">
          <ac:chgData name="Jocelyn de Kwant" userId="94cae748-5244-4cd4-b8e5-9d4f4a70f11c" providerId="ADAL" clId="{3F9D69CC-4472-411D-B76F-FDFB9D249B19}" dt="2026-04-09T09:25:12.347" v="55" actId="1076"/>
          <ac:picMkLst>
            <pc:docMk/>
            <pc:sldMk cId="215114845" sldId="263"/>
            <ac:picMk id="19" creationId="{F9F53786-7240-CB98-3361-C8A88BD38427}"/>
          </ac:picMkLst>
        </pc:picChg>
        <pc:picChg chg="add mod">
          <ac:chgData name="Jocelyn de Kwant" userId="94cae748-5244-4cd4-b8e5-9d4f4a70f11c" providerId="ADAL" clId="{3F9D69CC-4472-411D-B76F-FDFB9D249B19}" dt="2026-04-09T09:29:12.983" v="118" actId="14100"/>
          <ac:picMkLst>
            <pc:docMk/>
            <pc:sldMk cId="215114845" sldId="263"/>
            <ac:picMk id="21" creationId="{A4719501-FDD9-7712-345B-DEA22168E152}"/>
          </ac:picMkLst>
        </pc:picChg>
      </pc:sldChg>
      <pc:sldChg chg="modAnim">
        <pc:chgData name="Jocelyn de Kwant" userId="94cae748-5244-4cd4-b8e5-9d4f4a70f11c" providerId="ADAL" clId="{3F9D69CC-4472-411D-B76F-FDFB9D249B19}" dt="2026-04-09T14:40:07.136" v="812"/>
        <pc:sldMkLst>
          <pc:docMk/>
          <pc:sldMk cId="3870619039" sldId="265"/>
        </pc:sldMkLst>
      </pc:sldChg>
      <pc:sldChg chg="addSp delSp modSp add mod modAnim">
        <pc:chgData name="Jocelyn de Kwant" userId="94cae748-5244-4cd4-b8e5-9d4f4a70f11c" providerId="ADAL" clId="{3F9D69CC-4472-411D-B76F-FDFB9D249B19}" dt="2026-04-09T14:38:58.441" v="801"/>
        <pc:sldMkLst>
          <pc:docMk/>
          <pc:sldMk cId="1738754298" sldId="280"/>
        </pc:sldMkLst>
        <pc:spChg chg="mod">
          <ac:chgData name="Jocelyn de Kwant" userId="94cae748-5244-4cd4-b8e5-9d4f4a70f11c" providerId="ADAL" clId="{3F9D69CC-4472-411D-B76F-FDFB9D249B19}" dt="2026-04-09T10:01:03.699" v="279" actId="13926"/>
          <ac:spMkLst>
            <pc:docMk/>
            <pc:sldMk cId="1738754298" sldId="280"/>
            <ac:spMk id="5" creationId="{B2BD5D9E-A442-C01B-4987-391089102692}"/>
          </ac:spMkLst>
        </pc:spChg>
        <pc:spChg chg="add mod">
          <ac:chgData name="Jocelyn de Kwant" userId="94cae748-5244-4cd4-b8e5-9d4f4a70f11c" providerId="ADAL" clId="{3F9D69CC-4472-411D-B76F-FDFB9D249B19}" dt="2026-04-09T09:55:20.434" v="275" actId="13926"/>
          <ac:spMkLst>
            <pc:docMk/>
            <pc:sldMk cId="1738754298" sldId="280"/>
            <ac:spMk id="10" creationId="{F7FDB8F2-290D-95AF-E574-A31805CE2BBF}"/>
          </ac:spMkLst>
        </pc:spChg>
        <pc:spChg chg="mod">
          <ac:chgData name="Jocelyn de Kwant" userId="94cae748-5244-4cd4-b8e5-9d4f4a70f11c" providerId="ADAL" clId="{3F9D69CC-4472-411D-B76F-FDFB9D249B19}" dt="2026-04-09T10:02:39.401" v="280" actId="14100"/>
          <ac:spMkLst>
            <pc:docMk/>
            <pc:sldMk cId="1738754298" sldId="280"/>
            <ac:spMk id="15" creationId="{8389A928-7959-797C-8542-887FEE321907}"/>
          </ac:spMkLst>
        </pc:spChg>
        <pc:spChg chg="add mod">
          <ac:chgData name="Jocelyn de Kwant" userId="94cae748-5244-4cd4-b8e5-9d4f4a70f11c" providerId="ADAL" clId="{3F9D69CC-4472-411D-B76F-FDFB9D249B19}" dt="2026-04-09T11:02:31.260" v="798" actId="20577"/>
          <ac:spMkLst>
            <pc:docMk/>
            <pc:sldMk cId="1738754298" sldId="280"/>
            <ac:spMk id="23" creationId="{F29ADA30-5713-1187-5867-835E8B379057}"/>
          </ac:spMkLst>
        </pc:spChg>
        <pc:picChg chg="mod">
          <ac:chgData name="Jocelyn de Kwant" userId="94cae748-5244-4cd4-b8e5-9d4f4a70f11c" providerId="ADAL" clId="{3F9D69CC-4472-411D-B76F-FDFB9D249B19}" dt="2026-04-09T09:55:43.311" v="276" actId="1076"/>
          <ac:picMkLst>
            <pc:docMk/>
            <pc:sldMk cId="1738754298" sldId="280"/>
            <ac:picMk id="4" creationId="{B7C53144-D80F-7E0B-C8EF-37A541B49931}"/>
          </ac:picMkLst>
        </pc:picChg>
        <pc:picChg chg="add mod">
          <ac:chgData name="Jocelyn de Kwant" userId="94cae748-5244-4cd4-b8e5-9d4f4a70f11c" providerId="ADAL" clId="{3F9D69CC-4472-411D-B76F-FDFB9D249B19}" dt="2026-04-09T09:47:39.514" v="236" actId="14100"/>
          <ac:picMkLst>
            <pc:docMk/>
            <pc:sldMk cId="1738754298" sldId="280"/>
            <ac:picMk id="9" creationId="{C3410687-1220-8C72-AD53-E544B55CBA4C}"/>
          </ac:picMkLst>
        </pc:picChg>
        <pc:picChg chg="add mod">
          <ac:chgData name="Jocelyn de Kwant" userId="94cae748-5244-4cd4-b8e5-9d4f4a70f11c" providerId="ADAL" clId="{3F9D69CC-4472-411D-B76F-FDFB9D249B19}" dt="2026-04-09T10:53:09.909" v="538" actId="1076"/>
          <ac:picMkLst>
            <pc:docMk/>
            <pc:sldMk cId="1738754298" sldId="280"/>
            <ac:picMk id="12" creationId="{52B451DE-B9F5-7197-2774-80B8C386E477}"/>
          </ac:picMkLst>
        </pc:picChg>
        <pc:cxnChg chg="add mod">
          <ac:chgData name="Jocelyn de Kwant" userId="94cae748-5244-4cd4-b8e5-9d4f4a70f11c" providerId="ADAL" clId="{3F9D69CC-4472-411D-B76F-FDFB9D249B19}" dt="2026-04-09T10:53:21.432" v="541" actId="14100"/>
          <ac:cxnSpMkLst>
            <pc:docMk/>
            <pc:sldMk cId="1738754298" sldId="280"/>
            <ac:cxnSpMk id="13" creationId="{515C73C3-3009-A150-B1CF-3FC06982753C}"/>
          </ac:cxnSpMkLst>
        </pc:cxnChg>
        <pc:cxnChg chg="add mod">
          <ac:chgData name="Jocelyn de Kwant" userId="94cae748-5244-4cd4-b8e5-9d4f4a70f11c" providerId="ADAL" clId="{3F9D69CC-4472-411D-B76F-FDFB9D249B19}" dt="2026-04-09T10:53:38.182" v="544" actId="14100"/>
          <ac:cxnSpMkLst>
            <pc:docMk/>
            <pc:sldMk cId="1738754298" sldId="280"/>
            <ac:cxnSpMk id="17" creationId="{DDC639EA-1FE0-415A-BAB7-EFFBD4F36734}"/>
          </ac:cxnSpMkLst>
        </pc:cxnChg>
      </pc:sldChg>
      <pc:sldChg chg="addSp modSp mod">
        <pc:chgData name="Jocelyn de Kwant" userId="94cae748-5244-4cd4-b8e5-9d4f4a70f11c" providerId="ADAL" clId="{3F9D69CC-4472-411D-B76F-FDFB9D249B19}" dt="2026-04-09T11:01:53.666" v="767" actId="1076"/>
        <pc:sldMkLst>
          <pc:docMk/>
          <pc:sldMk cId="1042818627" sldId="282"/>
        </pc:sldMkLst>
        <pc:spChg chg="add mod">
          <ac:chgData name="Jocelyn de Kwant" userId="94cae748-5244-4cd4-b8e5-9d4f4a70f11c" providerId="ADAL" clId="{3F9D69CC-4472-411D-B76F-FDFB9D249B19}" dt="2026-04-09T11:01:53.666" v="767" actId="1076"/>
          <ac:spMkLst>
            <pc:docMk/>
            <pc:sldMk cId="1042818627" sldId="282"/>
            <ac:spMk id="3" creationId="{222A1FC4-AC09-4B84-5F5F-EA8596695CF8}"/>
          </ac:spMkLst>
        </pc:spChg>
      </pc:sldChg>
      <pc:sldChg chg="ord">
        <pc:chgData name="Jocelyn de Kwant" userId="94cae748-5244-4cd4-b8e5-9d4f4a70f11c" providerId="ADAL" clId="{3F9D69CC-4472-411D-B76F-FDFB9D249B19}" dt="2026-04-09T09:19:45.804" v="43"/>
        <pc:sldMkLst>
          <pc:docMk/>
          <pc:sldMk cId="1128842630" sldId="293"/>
        </pc:sldMkLst>
      </pc:sldChg>
      <pc:sldChg chg="addSp delSp modSp mod delAnim modAnim">
        <pc:chgData name="Jocelyn de Kwant" userId="94cae748-5244-4cd4-b8e5-9d4f4a70f11c" providerId="ADAL" clId="{3F9D69CC-4472-411D-B76F-FDFB9D249B19}" dt="2026-04-09T10:38:59.799" v="525" actId="1076"/>
        <pc:sldMkLst>
          <pc:docMk/>
          <pc:sldMk cId="2720264208" sldId="294"/>
        </pc:sldMkLst>
        <pc:picChg chg="add mod">
          <ac:chgData name="Jocelyn de Kwant" userId="94cae748-5244-4cd4-b8e5-9d4f4a70f11c" providerId="ADAL" clId="{3F9D69CC-4472-411D-B76F-FDFB9D249B19}" dt="2026-04-09T10:38:59.799" v="525" actId="1076"/>
          <ac:picMkLst>
            <pc:docMk/>
            <pc:sldMk cId="2720264208" sldId="294"/>
            <ac:picMk id="3" creationId="{C5DD3CE8-CA4D-DFDF-AFC7-4F2880C00736}"/>
          </ac:picMkLst>
        </pc:picChg>
      </pc:sldChg>
      <pc:sldChg chg="del">
        <pc:chgData name="Jocelyn de Kwant" userId="94cae748-5244-4cd4-b8e5-9d4f4a70f11c" providerId="ADAL" clId="{3F9D69CC-4472-411D-B76F-FDFB9D249B19}" dt="2026-04-26T12:40:41.935" v="854" actId="47"/>
        <pc:sldMkLst>
          <pc:docMk/>
          <pc:sldMk cId="2019068845" sldId="297"/>
        </pc:sldMkLst>
      </pc:sldChg>
      <pc:sldChg chg="ord">
        <pc:chgData name="Jocelyn de Kwant" userId="94cae748-5244-4cd4-b8e5-9d4f4a70f11c" providerId="ADAL" clId="{3F9D69CC-4472-411D-B76F-FDFB9D249B19}" dt="2026-04-26T12:27:21.902" v="830"/>
        <pc:sldMkLst>
          <pc:docMk/>
          <pc:sldMk cId="1979501389" sldId="305"/>
        </pc:sldMkLst>
      </pc:sldChg>
      <pc:sldChg chg="ord">
        <pc:chgData name="Jocelyn de Kwant" userId="94cae748-5244-4cd4-b8e5-9d4f4a70f11c" providerId="ADAL" clId="{3F9D69CC-4472-411D-B76F-FDFB9D249B19}" dt="2026-04-26T12:27:21.902" v="830"/>
        <pc:sldMkLst>
          <pc:docMk/>
          <pc:sldMk cId="3555130824" sldId="307"/>
        </pc:sldMkLst>
      </pc:sldChg>
      <pc:sldChg chg="ord">
        <pc:chgData name="Jocelyn de Kwant" userId="94cae748-5244-4cd4-b8e5-9d4f4a70f11c" providerId="ADAL" clId="{3F9D69CC-4472-411D-B76F-FDFB9D249B19}" dt="2026-04-26T12:27:21.902" v="830"/>
        <pc:sldMkLst>
          <pc:docMk/>
          <pc:sldMk cId="1861687461" sldId="309"/>
        </pc:sldMkLst>
      </pc:sldChg>
      <pc:sldChg chg="addSp delSp modSp new mod">
        <pc:chgData name="Jocelyn de Kwant" userId="94cae748-5244-4cd4-b8e5-9d4f4a70f11c" providerId="ADAL" clId="{3F9D69CC-4472-411D-B76F-FDFB9D249B19}" dt="2026-04-09T09:30:30.899" v="120" actId="166"/>
        <pc:sldMkLst>
          <pc:docMk/>
          <pc:sldMk cId="3456763241" sldId="311"/>
        </pc:sldMkLst>
        <pc:spChg chg="mod ord">
          <ac:chgData name="Jocelyn de Kwant" userId="94cae748-5244-4cd4-b8e5-9d4f4a70f11c" providerId="ADAL" clId="{3F9D69CC-4472-411D-B76F-FDFB9D249B19}" dt="2026-04-09T09:30:30.899" v="120" actId="166"/>
          <ac:spMkLst>
            <pc:docMk/>
            <pc:sldMk cId="3456763241" sldId="311"/>
            <ac:spMk id="2" creationId="{4855BF1F-5F31-2856-B839-F98836FEFE01}"/>
          </ac:spMkLst>
        </pc:spChg>
        <pc:spChg chg="add mod">
          <ac:chgData name="Jocelyn de Kwant" userId="94cae748-5244-4cd4-b8e5-9d4f4a70f11c" providerId="ADAL" clId="{3F9D69CC-4472-411D-B76F-FDFB9D249B19}" dt="2026-04-09T09:13:34.416" v="28"/>
          <ac:spMkLst>
            <pc:docMk/>
            <pc:sldMk cId="3456763241" sldId="311"/>
            <ac:spMk id="5" creationId="{F359B4D5-CBDD-9211-5693-B5BC73ED3DA4}"/>
          </ac:spMkLst>
        </pc:spChg>
        <pc:picChg chg="add mod">
          <ac:chgData name="Jocelyn de Kwant" userId="94cae748-5244-4cd4-b8e5-9d4f4a70f11c" providerId="ADAL" clId="{3F9D69CC-4472-411D-B76F-FDFB9D249B19}" dt="2026-04-09T09:13:23.752" v="27"/>
          <ac:picMkLst>
            <pc:docMk/>
            <pc:sldMk cId="3456763241" sldId="311"/>
            <ac:picMk id="4" creationId="{CCC8B21C-1032-66E0-DC25-BACDA4EC41C2}"/>
          </ac:picMkLst>
        </pc:picChg>
      </pc:sldChg>
      <pc:sldChg chg="addSp modSp new">
        <pc:chgData name="Jocelyn de Kwant" userId="94cae748-5244-4cd4-b8e5-9d4f4a70f11c" providerId="ADAL" clId="{3F9D69CC-4472-411D-B76F-FDFB9D249B19}" dt="2026-04-09T09:14:33.488" v="31"/>
        <pc:sldMkLst>
          <pc:docMk/>
          <pc:sldMk cId="2238931968" sldId="312"/>
        </pc:sldMkLst>
        <pc:spChg chg="add mod">
          <ac:chgData name="Jocelyn de Kwant" userId="94cae748-5244-4cd4-b8e5-9d4f4a70f11c" providerId="ADAL" clId="{3F9D69CC-4472-411D-B76F-FDFB9D249B19}" dt="2026-04-09T09:14:33.488" v="31"/>
          <ac:spMkLst>
            <pc:docMk/>
            <pc:sldMk cId="2238931968" sldId="312"/>
            <ac:spMk id="5" creationId="{67496E36-5E98-7CD6-4629-84EAF2C805F2}"/>
          </ac:spMkLst>
        </pc:spChg>
        <pc:picChg chg="add mod">
          <ac:chgData name="Jocelyn de Kwant" userId="94cae748-5244-4cd4-b8e5-9d4f4a70f11c" providerId="ADAL" clId="{3F9D69CC-4472-411D-B76F-FDFB9D249B19}" dt="2026-04-09T09:14:19.880" v="30"/>
          <ac:picMkLst>
            <pc:docMk/>
            <pc:sldMk cId="2238931968" sldId="312"/>
            <ac:picMk id="4" creationId="{4B55A46D-9D11-55DA-687C-3CE89DA85B42}"/>
          </ac:picMkLst>
        </pc:picChg>
      </pc:sldChg>
      <pc:sldChg chg="addSp modSp new">
        <pc:chgData name="Jocelyn de Kwant" userId="94cae748-5244-4cd4-b8e5-9d4f4a70f11c" providerId="ADAL" clId="{3F9D69CC-4472-411D-B76F-FDFB9D249B19}" dt="2026-04-09T09:14:56.600" v="33"/>
        <pc:sldMkLst>
          <pc:docMk/>
          <pc:sldMk cId="4070138678" sldId="313"/>
        </pc:sldMkLst>
        <pc:picChg chg="add mod">
          <ac:chgData name="Jocelyn de Kwant" userId="94cae748-5244-4cd4-b8e5-9d4f4a70f11c" providerId="ADAL" clId="{3F9D69CC-4472-411D-B76F-FDFB9D249B19}" dt="2026-04-09T09:14:56.600" v="33"/>
          <ac:picMkLst>
            <pc:docMk/>
            <pc:sldMk cId="4070138678" sldId="313"/>
            <ac:picMk id="4" creationId="{F1AC7518-A23E-569D-DB87-C4572ABD6DFA}"/>
          </ac:picMkLst>
        </pc:picChg>
      </pc:sldChg>
      <pc:sldChg chg="addSp modSp new mod">
        <pc:chgData name="Jocelyn de Kwant" userId="94cae748-5244-4cd4-b8e5-9d4f4a70f11c" providerId="ADAL" clId="{3F9D69CC-4472-411D-B76F-FDFB9D249B19}" dt="2026-04-09T10:15:53.806" v="286" actId="14100"/>
        <pc:sldMkLst>
          <pc:docMk/>
          <pc:sldMk cId="178652471" sldId="314"/>
        </pc:sldMkLst>
        <pc:picChg chg="add mod">
          <ac:chgData name="Jocelyn de Kwant" userId="94cae748-5244-4cd4-b8e5-9d4f4a70f11c" providerId="ADAL" clId="{3F9D69CC-4472-411D-B76F-FDFB9D249B19}" dt="2026-04-09T10:15:53.806" v="286" actId="14100"/>
          <ac:picMkLst>
            <pc:docMk/>
            <pc:sldMk cId="178652471" sldId="314"/>
            <ac:picMk id="3" creationId="{5FB46865-3C9D-0988-C084-5DD964984B2C}"/>
          </ac:picMkLst>
        </pc:picChg>
      </pc:sldChg>
      <pc:sldChg chg="addSp modSp new mod ord setBg">
        <pc:chgData name="Jocelyn de Kwant" userId="94cae748-5244-4cd4-b8e5-9d4f4a70f11c" providerId="ADAL" clId="{3F9D69CC-4472-411D-B76F-FDFB9D249B19}" dt="2026-04-09T10:22:10.884" v="404" actId="20577"/>
        <pc:sldMkLst>
          <pc:docMk/>
          <pc:sldMk cId="3719666441" sldId="315"/>
        </pc:sldMkLst>
        <pc:spChg chg="add mod">
          <ac:chgData name="Jocelyn de Kwant" userId="94cae748-5244-4cd4-b8e5-9d4f4a70f11c" providerId="ADAL" clId="{3F9D69CC-4472-411D-B76F-FDFB9D249B19}" dt="2026-04-09T10:22:10.884" v="404" actId="20577"/>
          <ac:spMkLst>
            <pc:docMk/>
            <pc:sldMk cId="3719666441" sldId="315"/>
            <ac:spMk id="4" creationId="{7419FE44-0426-C870-0761-2C73F8B7ED6F}"/>
          </ac:spMkLst>
        </pc:spChg>
        <pc:spChg chg="add">
          <ac:chgData name="Jocelyn de Kwant" userId="94cae748-5244-4cd4-b8e5-9d4f4a70f11c" providerId="ADAL" clId="{3F9D69CC-4472-411D-B76F-FDFB9D249B19}" dt="2026-04-09T10:19:46.923" v="289" actId="26606"/>
          <ac:spMkLst>
            <pc:docMk/>
            <pc:sldMk cId="3719666441" sldId="315"/>
            <ac:spMk id="8" creationId="{42A4FC2C-047E-45A5-965D-8E1E3BF09BC6}"/>
          </ac:spMkLst>
        </pc:spChg>
        <pc:picChg chg="add mod">
          <ac:chgData name="Jocelyn de Kwant" userId="94cae748-5244-4cd4-b8e5-9d4f4a70f11c" providerId="ADAL" clId="{3F9D69CC-4472-411D-B76F-FDFB9D249B19}" dt="2026-04-09T10:19:46.923" v="289" actId="26606"/>
          <ac:picMkLst>
            <pc:docMk/>
            <pc:sldMk cId="3719666441" sldId="315"/>
            <ac:picMk id="3" creationId="{761D693D-041D-9105-CD40-24731C13E7B9}"/>
          </ac:picMkLst>
        </pc:picChg>
      </pc:sldChg>
      <pc:sldChg chg="addSp modSp new mod setBg">
        <pc:chgData name="Jocelyn de Kwant" userId="94cae748-5244-4cd4-b8e5-9d4f4a70f11c" providerId="ADAL" clId="{3F9D69CC-4472-411D-B76F-FDFB9D249B19}" dt="2026-04-09T14:39:14.568" v="811" actId="20577"/>
        <pc:sldMkLst>
          <pc:docMk/>
          <pc:sldMk cId="354364063" sldId="316"/>
        </pc:sldMkLst>
        <pc:spChg chg="mod ord">
          <ac:chgData name="Jocelyn de Kwant" userId="94cae748-5244-4cd4-b8e5-9d4f4a70f11c" providerId="ADAL" clId="{3F9D69CC-4472-411D-B76F-FDFB9D249B19}" dt="2026-04-09T11:01:01.395" v="701" actId="20577"/>
          <ac:spMkLst>
            <pc:docMk/>
            <pc:sldMk cId="354364063" sldId="316"/>
            <ac:spMk id="2" creationId="{DAC63032-9CEB-711E-F972-FEB312656883}"/>
          </ac:spMkLst>
        </pc:spChg>
        <pc:spChg chg="mod ord">
          <ac:chgData name="Jocelyn de Kwant" userId="94cae748-5244-4cd4-b8e5-9d4f4a70f11c" providerId="ADAL" clId="{3F9D69CC-4472-411D-B76F-FDFB9D249B19}" dt="2026-04-09T14:39:14.568" v="811" actId="20577"/>
          <ac:spMkLst>
            <pc:docMk/>
            <pc:sldMk cId="354364063" sldId="316"/>
            <ac:spMk id="3" creationId="{20F8BEC9-E9BF-F1E7-8DEC-C7C58B3FC634}"/>
          </ac:spMkLst>
        </pc:spChg>
        <pc:spChg chg="add">
          <ac:chgData name="Jocelyn de Kwant" userId="94cae748-5244-4cd4-b8e5-9d4f4a70f11c" providerId="ADAL" clId="{3F9D69CC-4472-411D-B76F-FDFB9D249B19}" dt="2026-04-09T10:59:14.160" v="559" actId="26606"/>
          <ac:spMkLst>
            <pc:docMk/>
            <pc:sldMk cId="354364063" sldId="316"/>
            <ac:spMk id="14" creationId="{9A42C7B2-7BD6-433A-95AB-5AA4F44B5819}"/>
          </ac:spMkLst>
        </pc:spChg>
        <pc:spChg chg="add">
          <ac:chgData name="Jocelyn de Kwant" userId="94cae748-5244-4cd4-b8e5-9d4f4a70f11c" providerId="ADAL" clId="{3F9D69CC-4472-411D-B76F-FDFB9D249B19}" dt="2026-04-09T10:59:14.160" v="559" actId="26606"/>
          <ac:spMkLst>
            <pc:docMk/>
            <pc:sldMk cId="354364063" sldId="316"/>
            <ac:spMk id="16" creationId="{0ADDB668-2CA4-4D2B-9C34-3487CA330BA8}"/>
          </ac:spMkLst>
        </pc:spChg>
        <pc:spChg chg="add">
          <ac:chgData name="Jocelyn de Kwant" userId="94cae748-5244-4cd4-b8e5-9d4f4a70f11c" providerId="ADAL" clId="{3F9D69CC-4472-411D-B76F-FDFB9D249B19}" dt="2026-04-09T10:59:14.160" v="559" actId="26606"/>
          <ac:spMkLst>
            <pc:docMk/>
            <pc:sldMk cId="354364063" sldId="316"/>
            <ac:spMk id="18" creationId="{2568BC19-F052-4108-93E1-6A3D1DEC072F}"/>
          </ac:spMkLst>
        </pc:spChg>
        <pc:spChg chg="add">
          <ac:chgData name="Jocelyn de Kwant" userId="94cae748-5244-4cd4-b8e5-9d4f4a70f11c" providerId="ADAL" clId="{3F9D69CC-4472-411D-B76F-FDFB9D249B19}" dt="2026-04-09T10:59:14.160" v="559" actId="26606"/>
          <ac:spMkLst>
            <pc:docMk/>
            <pc:sldMk cId="354364063" sldId="316"/>
            <ac:spMk id="20" creationId="{D5FD337D-4D6B-4C8B-B6F5-121097E09881}"/>
          </ac:spMkLst>
        </pc:spChg>
        <pc:picChg chg="add mod">
          <ac:chgData name="Jocelyn de Kwant" userId="94cae748-5244-4cd4-b8e5-9d4f4a70f11c" providerId="ADAL" clId="{3F9D69CC-4472-411D-B76F-FDFB9D249B19}" dt="2026-04-09T10:59:14.160" v="559" actId="26606"/>
          <ac:picMkLst>
            <pc:docMk/>
            <pc:sldMk cId="354364063" sldId="316"/>
            <ac:picMk id="5" creationId="{8C65279E-57B9-C92B-D69D-394C047AFFC7}"/>
          </ac:picMkLst>
        </pc:picChg>
        <pc:picChg chg="add mod">
          <ac:chgData name="Jocelyn de Kwant" userId="94cae748-5244-4cd4-b8e5-9d4f4a70f11c" providerId="ADAL" clId="{3F9D69CC-4472-411D-B76F-FDFB9D249B19}" dt="2026-04-09T10:59:14.160" v="559" actId="26606"/>
          <ac:picMkLst>
            <pc:docMk/>
            <pc:sldMk cId="354364063" sldId="316"/>
            <ac:picMk id="7" creationId="{579F9D2E-51BD-2CC6-6235-A13926525229}"/>
          </ac:picMkLst>
        </pc:picChg>
        <pc:picChg chg="add mod">
          <ac:chgData name="Jocelyn de Kwant" userId="94cae748-5244-4cd4-b8e5-9d4f4a70f11c" providerId="ADAL" clId="{3F9D69CC-4472-411D-B76F-FDFB9D249B19}" dt="2026-04-09T10:59:14.160" v="559" actId="26606"/>
          <ac:picMkLst>
            <pc:docMk/>
            <pc:sldMk cId="354364063" sldId="316"/>
            <ac:picMk id="9" creationId="{A03E1579-1D0F-8B4E-A7DB-971BD692E801}"/>
          </ac:picMkLst>
        </pc:picChg>
      </pc:sldChg>
      <pc:sldChg chg="addSp modSp new mod ord setBg">
        <pc:chgData name="Jocelyn de Kwant" userId="94cae748-5244-4cd4-b8e5-9d4f4a70f11c" providerId="ADAL" clId="{3F9D69CC-4472-411D-B76F-FDFB9D249B19}" dt="2026-04-26T12:27:36.056" v="832"/>
        <pc:sldMkLst>
          <pc:docMk/>
          <pc:sldMk cId="1775370943" sldId="317"/>
        </pc:sldMkLst>
        <pc:spChg chg="add mod">
          <ac:chgData name="Jocelyn de Kwant" userId="94cae748-5244-4cd4-b8e5-9d4f4a70f11c" providerId="ADAL" clId="{3F9D69CC-4472-411D-B76F-FDFB9D249B19}" dt="2026-04-09T14:47:00.090" v="826" actId="1076"/>
          <ac:spMkLst>
            <pc:docMk/>
            <pc:sldMk cId="1775370943" sldId="317"/>
            <ac:spMk id="6" creationId="{9E6DCF48-36CE-5809-7E79-703252E8BDDB}"/>
          </ac:spMkLst>
        </pc:spChg>
        <pc:spChg chg="add">
          <ac:chgData name="Jocelyn de Kwant" userId="94cae748-5244-4cd4-b8e5-9d4f4a70f11c" providerId="ADAL" clId="{3F9D69CC-4472-411D-B76F-FDFB9D249B19}" dt="2026-04-09T14:46:41.566" v="824" actId="26606"/>
          <ac:spMkLst>
            <pc:docMk/>
            <pc:sldMk cId="1775370943" sldId="317"/>
            <ac:spMk id="10" creationId="{6F79B0DD-2C63-4EE5-804F-B8E391FC1E45}"/>
          </ac:spMkLst>
        </pc:spChg>
        <pc:spChg chg="add">
          <ac:chgData name="Jocelyn de Kwant" userId="94cae748-5244-4cd4-b8e5-9d4f4a70f11c" providerId="ADAL" clId="{3F9D69CC-4472-411D-B76F-FDFB9D249B19}" dt="2026-04-09T14:46:41.566" v="824" actId="26606"/>
          <ac:spMkLst>
            <pc:docMk/>
            <pc:sldMk cId="1775370943" sldId="317"/>
            <ac:spMk id="12" creationId="{627DB8AB-CD55-4C8F-9043-52652B89231A}"/>
          </ac:spMkLst>
        </pc:spChg>
        <pc:spChg chg="add">
          <ac:chgData name="Jocelyn de Kwant" userId="94cae748-5244-4cd4-b8e5-9d4f4a70f11c" providerId="ADAL" clId="{3F9D69CC-4472-411D-B76F-FDFB9D249B19}" dt="2026-04-09T14:46:41.566" v="824" actId="26606"/>
          <ac:spMkLst>
            <pc:docMk/>
            <pc:sldMk cId="1775370943" sldId="317"/>
            <ac:spMk id="14" creationId="{53059C5A-91CB-4024-9B4E-20082E25C70B}"/>
          </ac:spMkLst>
        </pc:spChg>
        <pc:spChg chg="add">
          <ac:chgData name="Jocelyn de Kwant" userId="94cae748-5244-4cd4-b8e5-9d4f4a70f11c" providerId="ADAL" clId="{3F9D69CC-4472-411D-B76F-FDFB9D249B19}" dt="2026-04-09T14:46:41.566" v="824" actId="26606"/>
          <ac:spMkLst>
            <pc:docMk/>
            <pc:sldMk cId="1775370943" sldId="317"/>
            <ac:spMk id="16" creationId="{184884BF-A898-4EFF-9504-E13EBE3FF62E}"/>
          </ac:spMkLst>
        </pc:spChg>
        <pc:spChg chg="add">
          <ac:chgData name="Jocelyn de Kwant" userId="94cae748-5244-4cd4-b8e5-9d4f4a70f11c" providerId="ADAL" clId="{3F9D69CC-4472-411D-B76F-FDFB9D249B19}" dt="2026-04-09T14:46:41.566" v="824" actId="26606"/>
          <ac:spMkLst>
            <pc:docMk/>
            <pc:sldMk cId="1775370943" sldId="317"/>
            <ac:spMk id="18" creationId="{7B32D337-FDA6-4468-ADB1-7038E5FC0BA9}"/>
          </ac:spMkLst>
        </pc:spChg>
        <pc:picChg chg="add mod ord">
          <ac:chgData name="Jocelyn de Kwant" userId="94cae748-5244-4cd4-b8e5-9d4f4a70f11c" providerId="ADAL" clId="{3F9D69CC-4472-411D-B76F-FDFB9D249B19}" dt="2026-04-09T14:46:41.566" v="824" actId="26606"/>
          <ac:picMkLst>
            <pc:docMk/>
            <pc:sldMk cId="1775370943" sldId="317"/>
            <ac:picMk id="2" creationId="{334050CD-6330-5C87-966B-64E920987BC6}"/>
          </ac:picMkLst>
        </pc:picChg>
        <pc:picChg chg="add mod ord">
          <ac:chgData name="Jocelyn de Kwant" userId="94cae748-5244-4cd4-b8e5-9d4f4a70f11c" providerId="ADAL" clId="{3F9D69CC-4472-411D-B76F-FDFB9D249B19}" dt="2026-04-09T14:46:41.566" v="824" actId="26606"/>
          <ac:picMkLst>
            <pc:docMk/>
            <pc:sldMk cId="1775370943" sldId="317"/>
            <ac:picMk id="3" creationId="{E4F19DA6-AA1E-359E-6C53-0C390C6BE68B}"/>
          </ac:picMkLst>
        </pc:picChg>
        <pc:picChg chg="add mod">
          <ac:chgData name="Jocelyn de Kwant" userId="94cae748-5244-4cd4-b8e5-9d4f4a70f11c" providerId="ADAL" clId="{3F9D69CC-4472-411D-B76F-FDFB9D249B19}" dt="2026-04-09T14:46:41.566" v="824" actId="26606"/>
          <ac:picMkLst>
            <pc:docMk/>
            <pc:sldMk cId="1775370943" sldId="317"/>
            <ac:picMk id="4" creationId="{350EB0B4-BAC2-497E-4CF5-7D85110114BA}"/>
          </ac:picMkLst>
        </pc:picChg>
        <pc:picChg chg="add mod">
          <ac:chgData name="Jocelyn de Kwant" userId="94cae748-5244-4cd4-b8e5-9d4f4a70f11c" providerId="ADAL" clId="{3F9D69CC-4472-411D-B76F-FDFB9D249B19}" dt="2026-04-09T14:46:41.566" v="824" actId="26606"/>
          <ac:picMkLst>
            <pc:docMk/>
            <pc:sldMk cId="1775370943" sldId="317"/>
            <ac:picMk id="5" creationId="{8AA2AB20-EB68-43BD-28BD-5463F4B7D2E6}"/>
          </ac:picMkLst>
        </pc:picChg>
      </pc:sldChg>
      <pc:sldChg chg="addSp modSp new mod ord setBg modAnim">
        <pc:chgData name="Jocelyn de Kwant" userId="94cae748-5244-4cd4-b8e5-9d4f4a70f11c" providerId="ADAL" clId="{3F9D69CC-4472-411D-B76F-FDFB9D249B19}" dt="2026-04-26T12:42:45.539" v="858"/>
        <pc:sldMkLst>
          <pc:docMk/>
          <pc:sldMk cId="2896623660" sldId="318"/>
        </pc:sldMkLst>
        <pc:spChg chg="add mod">
          <ac:chgData name="Jocelyn de Kwant" userId="94cae748-5244-4cd4-b8e5-9d4f4a70f11c" providerId="ADAL" clId="{3F9D69CC-4472-411D-B76F-FDFB9D249B19}" dt="2026-04-26T12:36:00.012" v="841" actId="207"/>
          <ac:spMkLst>
            <pc:docMk/>
            <pc:sldMk cId="2896623660" sldId="318"/>
            <ac:spMk id="4" creationId="{25E456D5-7606-C3BF-D344-46669D238C8C}"/>
          </ac:spMkLst>
        </pc:spChg>
        <pc:spChg chg="add mod">
          <ac:chgData name="Jocelyn de Kwant" userId="94cae748-5244-4cd4-b8e5-9d4f4a70f11c" providerId="ADAL" clId="{3F9D69CC-4472-411D-B76F-FDFB9D249B19}" dt="2026-04-26T12:36:44.093" v="845" actId="208"/>
          <ac:spMkLst>
            <pc:docMk/>
            <pc:sldMk cId="2896623660" sldId="318"/>
            <ac:spMk id="5" creationId="{525D2A84-709B-06E1-1E11-46A0EF510723}"/>
          </ac:spMkLst>
        </pc:spChg>
        <pc:spChg chg="add mod">
          <ac:chgData name="Jocelyn de Kwant" userId="94cae748-5244-4cd4-b8e5-9d4f4a70f11c" providerId="ADAL" clId="{3F9D69CC-4472-411D-B76F-FDFB9D249B19}" dt="2026-04-26T12:37:21.308" v="850" actId="1582"/>
          <ac:spMkLst>
            <pc:docMk/>
            <pc:sldMk cId="2896623660" sldId="318"/>
            <ac:spMk id="6" creationId="{8E374D50-CFEC-A927-2343-6209CFDA4A57}"/>
          </ac:spMkLst>
        </pc:spChg>
        <pc:spChg chg="add mod">
          <ac:chgData name="Jocelyn de Kwant" userId="94cae748-5244-4cd4-b8e5-9d4f4a70f11c" providerId="ADAL" clId="{3F9D69CC-4472-411D-B76F-FDFB9D249B19}" dt="2026-04-26T12:42:39.230" v="857" actId="207"/>
          <ac:spMkLst>
            <pc:docMk/>
            <pc:sldMk cId="2896623660" sldId="318"/>
            <ac:spMk id="7" creationId="{E4467DD0-4E4C-A588-05E8-C532C4D9586A}"/>
          </ac:spMkLst>
        </pc:spChg>
        <pc:spChg chg="add">
          <ac:chgData name="Jocelyn de Kwant" userId="94cae748-5244-4cd4-b8e5-9d4f4a70f11c" providerId="ADAL" clId="{3F9D69CC-4472-411D-B76F-FDFB9D249B19}" dt="2026-04-26T12:33:29.486" v="835" actId="26606"/>
          <ac:spMkLst>
            <pc:docMk/>
            <pc:sldMk cId="2896623660" sldId="318"/>
            <ac:spMk id="8" creationId="{42A4FC2C-047E-45A5-965D-8E1E3BF09BC6}"/>
          </ac:spMkLst>
        </pc:spChg>
        <pc:picChg chg="add mod">
          <ac:chgData name="Jocelyn de Kwant" userId="94cae748-5244-4cd4-b8e5-9d4f4a70f11c" providerId="ADAL" clId="{3F9D69CC-4472-411D-B76F-FDFB9D249B19}" dt="2026-04-26T12:33:29.486" v="835" actId="26606"/>
          <ac:picMkLst>
            <pc:docMk/>
            <pc:sldMk cId="2896623660" sldId="318"/>
            <ac:picMk id="3" creationId="{C72DF73D-A359-DD8D-D713-A28A3BBA1FE8}"/>
          </ac:picMkLst>
        </pc:picChg>
      </pc:sldChg>
      <pc:sldChg chg="addSp modSp new mod setBg">
        <pc:chgData name="Jocelyn de Kwant" userId="94cae748-5244-4cd4-b8e5-9d4f4a70f11c" providerId="ADAL" clId="{3F9D69CC-4472-411D-B76F-FDFB9D249B19}" dt="2026-04-26T12:39:57.763" v="853" actId="26606"/>
        <pc:sldMkLst>
          <pc:docMk/>
          <pc:sldMk cId="3753417964" sldId="319"/>
        </pc:sldMkLst>
        <pc:spChg chg="add">
          <ac:chgData name="Jocelyn de Kwant" userId="94cae748-5244-4cd4-b8e5-9d4f4a70f11c" providerId="ADAL" clId="{3F9D69CC-4472-411D-B76F-FDFB9D249B19}" dt="2026-04-26T12:39:57.763" v="853" actId="26606"/>
          <ac:spMkLst>
            <pc:docMk/>
            <pc:sldMk cId="3753417964" sldId="319"/>
            <ac:spMk id="8" creationId="{42A4FC2C-047E-45A5-965D-8E1E3BF09BC6}"/>
          </ac:spMkLst>
        </pc:spChg>
        <pc:picChg chg="add mod">
          <ac:chgData name="Jocelyn de Kwant" userId="94cae748-5244-4cd4-b8e5-9d4f4a70f11c" providerId="ADAL" clId="{3F9D69CC-4472-411D-B76F-FDFB9D249B19}" dt="2026-04-26T12:39:57.763" v="853" actId="26606"/>
          <ac:picMkLst>
            <pc:docMk/>
            <pc:sldMk cId="3753417964" sldId="319"/>
            <ac:picMk id="3" creationId="{D172C2EA-A3E8-3D0A-6969-5FECC9861AE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9E402-DA32-4C73-B2D8-82E3B1B1A32F}" type="datetimeFigureOut">
              <a:rPr lang="nl-NL" smtClean="0"/>
              <a:t>2-5-2026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FCF8C-7175-4485-ADE2-AB3EDD887C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4560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C94F4-7731-FD3D-9C74-8AEED264E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CD4D0D5-FF12-76BC-09AB-B5D0FADF1E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2BCA451-87E0-7403-F7C4-E355D14A4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Start met geluid van grutto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7457DE0-7BEB-8EDE-C7A5-185E18D4C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CF8C-7175-4485-ADE2-AB3EDD887CA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9057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BF427-AC90-79BB-93F2-CE5B41802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CD2AAD4-9117-70EF-50F0-28A9C437E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CC9F400-E942-67AC-FE9F-804E2EFBDA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Conclusie</a:t>
            </a:r>
          </a:p>
          <a:p>
            <a:r>
              <a:rPr lang="nl-NL" dirty="0" err="1"/>
              <a:t>ratelaarvelden</a:t>
            </a:r>
            <a:r>
              <a:rPr lang="nl-NL" dirty="0"/>
              <a:t> hebben tweedelig nadelig effect: </a:t>
            </a:r>
          </a:p>
          <a:p>
            <a:r>
              <a:rPr lang="nl-NL" dirty="0"/>
              <a:t>boeren kunnen het niet oogsten, ook voor grutto’s te weinig gras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Ruigte lijkt de reden? Onbekend: Te Weinig wormen?</a:t>
            </a:r>
          </a:p>
          <a:p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9908955-ECEA-8BA7-560C-672D54F5E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CF8C-7175-4485-ADE2-AB3EDD887CA9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555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Conclusie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CF8C-7175-4485-ADE2-AB3EDD887CA9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6330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Door intensivering van de landbouw, en verstedelijking verdwijnt geschikt broedgebied – te vroeg maaien, te weinig insecten voor kuikens, te veel ontwatert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CF8C-7175-4485-ADE2-AB3EDD887CA9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5353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Onderzoeksvraag: </a:t>
            </a:r>
          </a:p>
          <a:p>
            <a:r>
              <a:rPr lang="nl-NL" dirty="0"/>
              <a:t>Is het optimaal; en hoe gebruiken de grutto’s in de ronde hoep </a:t>
            </a:r>
          </a:p>
          <a:p>
            <a:r>
              <a:rPr lang="nl-NL" dirty="0" err="1"/>
              <a:t>Onderzoeksaanpak</a:t>
            </a:r>
            <a:r>
              <a:rPr lang="nl-NL" dirty="0"/>
              <a:t> 5:00 – 7:00 Kleine pictogrammen voor telrondes, vegetatie-opname, Interviews, historische kaarten, </a:t>
            </a:r>
            <a:r>
              <a:rPr lang="nl-NL" dirty="0" err="1"/>
              <a:t>sateliet</a:t>
            </a:r>
            <a:endParaRPr lang="nl-NL" dirty="0"/>
          </a:p>
          <a:p>
            <a:r>
              <a:rPr lang="nl-NL" dirty="0" err="1"/>
              <a:t>Pictorgrammen</a:t>
            </a:r>
            <a:r>
              <a:rPr lang="nl-NL" dirty="0"/>
              <a:t>: verrekijker voor Broedvogelgegevens: vegetatieopnames voor kruidenrijkheid; satellietdata voor graslandproductiviteit, slootpeilen en AHN voor afstand water tot maaiveld</a:t>
            </a:r>
          </a:p>
          <a:p>
            <a:r>
              <a:rPr lang="nl-NL" dirty="0"/>
              <a:t>Niet: actuele grondwater data;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CF8C-7175-4485-ADE2-AB3EDD887CA9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757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C37D2-DA2E-0B07-B7F0-6F68747C2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201CB7D-6898-1809-9F16-F27B7D978B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70DE8F9-73DA-521D-104F-B01E375D66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Onderzoeksvraag: </a:t>
            </a:r>
          </a:p>
          <a:p>
            <a:r>
              <a:rPr lang="nl-NL" dirty="0"/>
              <a:t>Is het optimaal; en hoe gebruiken de grutto’s in de ronde hoep </a:t>
            </a:r>
          </a:p>
          <a:p>
            <a:r>
              <a:rPr lang="nl-NL" dirty="0"/>
              <a:t>Zijn wat </a:t>
            </a:r>
            <a:r>
              <a:rPr lang="nl-NL" dirty="0" err="1"/>
              <a:t>veranderingnen</a:t>
            </a:r>
            <a:r>
              <a:rPr lang="nl-NL" dirty="0"/>
              <a:t>: waterpeil – bemesting sinds 2018 – </a:t>
            </a:r>
          </a:p>
          <a:p>
            <a:r>
              <a:rPr lang="nl-NL" dirty="0"/>
              <a:t>Wormen moeten rode regenwormen zijn, die komen aan de oppervlakte: ze eten door en levend organisch materiaal, dus moeten het hebben van de strootjes in de vaste mest. Drijfmest hebben we niets aan te eten. 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5B9C28-0F7A-FE50-ABB0-36E75EA349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CF8C-7175-4485-ADE2-AB3EDD887CA9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6184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CF8C-7175-4485-ADE2-AB3EDD887CA9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996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Grotendeels optimaal: </a:t>
            </a:r>
            <a:r>
              <a:rPr lang="nl-NL" dirty="0" err="1"/>
              <a:t>graslandproducitviteit</a:t>
            </a:r>
            <a:r>
              <a:rPr lang="nl-NL" dirty="0"/>
              <a:t> laag (goed), drooglegging verdeling optimaal en suboptimaal, kruidenrijk2, maar voornamelijk 2,5, 3.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CF8C-7175-4485-ADE2-AB3EDD887CA9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8960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Seizoensverplaatsing</a:t>
            </a:r>
            <a:r>
              <a:rPr lang="nl-NL" dirty="0"/>
              <a:t> graslandproductiviteit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CF8C-7175-4485-ADE2-AB3EDD887CA9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2519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CF8C-7175-4485-ADE2-AB3EDD887CA9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5804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CF8C-7175-4485-ADE2-AB3EDD887CA9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533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5BB89E-3E1B-AFA9-54A7-01844F3E8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4CF25A6-0BB6-BFCB-3A19-C4C0496E9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604643-CA8F-3CF0-DC95-45F321282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AE6-182A-4CD7-986E-C38EFB810F4C}" type="datetimeFigureOut">
              <a:rPr lang="nl-NL" smtClean="0"/>
              <a:t>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DA59DA-7E75-A6DA-5640-BB21BF736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2D3B97-5B6C-26A8-695D-095718CE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589-9B3B-4E79-89FC-3FD40ACEB3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499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033E1-BFB4-8CF0-6B91-E840A112A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CF7A920-594A-B0E4-9933-CA94ECEE0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DD3729-E7FE-7429-E970-70F97B227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AE6-182A-4CD7-986E-C38EFB810F4C}" type="datetimeFigureOut">
              <a:rPr lang="nl-NL" smtClean="0"/>
              <a:t>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D0675F-3D6F-792F-D12F-CA77A558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6C8E5A-95D8-5142-2038-794C81F05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589-9B3B-4E79-89FC-3FD40ACEB3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2528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51123DC-C9E3-C669-E797-E158053F3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F6ACDDD-0AE1-B419-9FC6-4863FF1B1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F53221-AD96-A7E5-5766-C3AB9F7A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AE6-182A-4CD7-986E-C38EFB810F4C}" type="datetimeFigureOut">
              <a:rPr lang="nl-NL" smtClean="0"/>
              <a:t>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3482DA-0B91-15D4-635B-257382D38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317DBB-B5FC-7F0A-3946-9F22CCFA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589-9B3B-4E79-89FC-3FD40ACEB3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454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8C6559-4025-5DFF-E411-50ABCA529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CE045C-51B3-66D7-9CFE-3E083C93D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2ADAB6-AE7A-AA8C-A27B-81D765672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AE6-182A-4CD7-986E-C38EFB810F4C}" type="datetimeFigureOut">
              <a:rPr lang="nl-NL" smtClean="0"/>
              <a:t>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25D1FA-AE72-C641-FF81-10E02D50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3965C2-0041-EB64-0C30-83AA16425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589-9B3B-4E79-89FC-3FD40ACEB3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01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B76F76-F056-2045-7D58-5DEDAA1B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EB9180-63E5-8810-2E43-01BE2C40F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D5DBB9-446A-D595-6DE3-E31008C6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AE6-182A-4CD7-986E-C38EFB810F4C}" type="datetimeFigureOut">
              <a:rPr lang="nl-NL" smtClean="0"/>
              <a:t>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B5A9EC-438A-2C12-39CB-3B152F4C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8D523B-E52F-BD56-A865-031EA85F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589-9B3B-4E79-89FC-3FD40ACEB3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422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844CB1-824C-9001-FA6B-B577B105C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2EF89D-5CFC-940B-F829-8D3A350E8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FF5B93C-086F-6CE3-1622-6EA1A1236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97DF45-7E53-BCAD-20F6-6EA32C77C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AE6-182A-4CD7-986E-C38EFB810F4C}" type="datetimeFigureOut">
              <a:rPr lang="nl-NL" smtClean="0"/>
              <a:t>2-5-2026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5447A67-4B27-03DE-CB2B-5B78FB934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094CB83-0A0E-F772-E8DF-7E29367A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589-9B3B-4E79-89FC-3FD40ACEB3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662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4EF7B-7684-4F74-48DF-CDCBE9D64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7C04866-C4E1-4739-7267-7E5254931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60A1275-23D5-DF8C-7CFA-CD8F85BC9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A3E1BCB-8BFD-F8A5-3986-58B6C7768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4F5E389-81CF-98D0-3A54-1A65D3614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4C3A2B0-71BF-010E-7E9F-AC1FA670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AE6-182A-4CD7-986E-C38EFB810F4C}" type="datetimeFigureOut">
              <a:rPr lang="nl-NL" smtClean="0"/>
              <a:t>2-5-2026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0B39235-8E58-6AC1-B05E-7287335D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CA681E6-D29B-0B01-622D-AD4014DE5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589-9B3B-4E79-89FC-3FD40ACEB3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5704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0E9881-9B58-DE27-6F01-F061E852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368AC29-98C6-8357-9A89-9E317A77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AE6-182A-4CD7-986E-C38EFB810F4C}" type="datetimeFigureOut">
              <a:rPr lang="nl-NL" smtClean="0"/>
              <a:t>2-5-2026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2C23507-864A-9057-D558-583C83CE1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EC808D-6C24-8FB5-EC75-EE1D57F4F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589-9B3B-4E79-89FC-3FD40ACEB3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5071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68F34C1-C430-4563-680E-33177BD94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AE6-182A-4CD7-986E-C38EFB810F4C}" type="datetimeFigureOut">
              <a:rPr lang="nl-NL" smtClean="0"/>
              <a:t>2-5-2026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9B2D4C7-AA07-337A-AE75-D6FE27DD8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3E5904-597B-A41C-4A76-9E582468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589-9B3B-4E79-89FC-3FD40ACEB3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451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410F96-BEE7-3FF1-96B0-CAED4CE42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6E20AB-F5B0-584E-D0D3-AA8F6187E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2A5C4E-B238-C8D0-6019-001F7A27A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1BA565-8B32-A9A6-569A-AA66887B7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AE6-182A-4CD7-986E-C38EFB810F4C}" type="datetimeFigureOut">
              <a:rPr lang="nl-NL" smtClean="0"/>
              <a:t>2-5-2026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1DBE7A7-B649-2573-FA6A-17C6C27AA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522B7FC-FE25-FD30-7E82-1302CE22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589-9B3B-4E79-89FC-3FD40ACEB3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1967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B232DE-BEC2-798B-40F7-1DAEDCBE5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3F4B2C8-5CE1-F7DE-1F7D-70B6C5E394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2425176-EAD6-47F2-85ED-8AEB24CA4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8BE502F-C06B-EB68-3329-93F7E567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FAE6-182A-4CD7-986E-C38EFB810F4C}" type="datetimeFigureOut">
              <a:rPr lang="nl-NL" smtClean="0"/>
              <a:t>2-5-2026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7DAA1C-3CD1-9C07-7D8C-ADE83E74D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F08418-3F66-A06C-3450-4D14CE379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DA589-9B3B-4E79-89FC-3FD40ACEB3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7623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47256F8-049F-76EE-9F87-FEFC0EF85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637E1AA-A478-0C40-067B-D4107C022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EA3ED9-5F3B-C9C2-0205-FB10C9541E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44FAE6-182A-4CD7-986E-C38EFB810F4C}" type="datetimeFigureOut">
              <a:rPr lang="nl-NL" smtClean="0"/>
              <a:t>2-5-2026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FF8211-674A-40E6-898C-24AD94D8A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1CF2D7-D21A-8CD9-1ABE-5620A4F6A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9DA589-9B3B-4E79-89FC-3FD40ACEB3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34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ECE21-B8D6-A195-FE49-97A71F866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pening.mp4">
            <a:hlinkClick r:id="" action="ppaction://media"/>
            <a:extLst>
              <a:ext uri="{FF2B5EF4-FFF2-40B4-BE49-F238E27FC236}">
                <a16:creationId xmlns:a16="http://schemas.microsoft.com/office/drawing/2014/main" id="{54BC6CCA-0ABF-1B9A-58B9-B82005B1C6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93681B3-F410-CC7D-BE9A-B2D461C5B17D}"/>
              </a:ext>
            </a:extLst>
          </p:cNvPr>
          <p:cNvSpPr txBox="1">
            <a:spLocks/>
          </p:cNvSpPr>
          <p:nvPr/>
        </p:nvSpPr>
        <p:spPr>
          <a:xfrm>
            <a:off x="516719" y="1505662"/>
            <a:ext cx="7301844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Hoop in de </a:t>
            </a:r>
          </a:p>
          <a:p>
            <a:pPr algn="l"/>
            <a:r>
              <a:rPr lang="nl-NL" sz="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Ronde hoep?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C6B7F9-7FF6-68AE-AE43-618B653D077F}"/>
              </a:ext>
            </a:extLst>
          </p:cNvPr>
          <p:cNvSpPr txBox="1">
            <a:spLocks/>
          </p:cNvSpPr>
          <p:nvPr/>
        </p:nvSpPr>
        <p:spPr>
          <a:xfrm>
            <a:off x="554819" y="1835862"/>
            <a:ext cx="7301844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800" dirty="0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 onderzoek van Jocelyn de Kwant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F301DD20-9D45-CCD2-B3F5-62F86C7C91EA}"/>
              </a:ext>
            </a:extLst>
          </p:cNvPr>
          <p:cNvSpPr txBox="1">
            <a:spLocks/>
          </p:cNvSpPr>
          <p:nvPr/>
        </p:nvSpPr>
        <p:spPr>
          <a:xfrm>
            <a:off x="10201911" y="5956740"/>
            <a:ext cx="7301844" cy="514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Credits</a:t>
            </a:r>
            <a:r>
              <a:rPr lang="nl-NL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Pim Giel</a:t>
            </a:r>
          </a:p>
        </p:txBody>
      </p:sp>
    </p:spTree>
    <p:extLst>
      <p:ext uri="{BB962C8B-B14F-4D97-AF65-F5344CB8AC3E}">
        <p14:creationId xmlns:p14="http://schemas.microsoft.com/office/powerpoint/2010/main" val="112884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 descr="Afbeelding met kaart, tekst, atlas&#10;&#10;Door AI gegenereerde inhoud is mogelijk onjuist.">
            <a:extLst>
              <a:ext uri="{FF2B5EF4-FFF2-40B4-BE49-F238E27FC236}">
                <a16:creationId xmlns:a16="http://schemas.microsoft.com/office/drawing/2014/main" id="{508A154A-F561-AB84-8D36-3D276072A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" r="16801"/>
          <a:stretch>
            <a:fillRect/>
          </a:stretch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Tijdelijke aanduiding voor inhoud 5" descr="Afbeelding met gras, buitenshuis, hemel, wolk&#10;&#10;Door AI gegenereerde inhoud is mogelijk onjuist.">
            <a:extLst>
              <a:ext uri="{FF2B5EF4-FFF2-40B4-BE49-F238E27FC236}">
                <a16:creationId xmlns:a16="http://schemas.microsoft.com/office/drawing/2014/main" id="{A295CEFE-038E-3F95-8043-5952ED329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r="9235" b="-3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Afbeelding 5" descr="Afbeelding met kaart, tekst, atlas&#10;&#10;Door AI gegenereerde inhoud is mogelijk onjuist.">
            <a:extLst>
              <a:ext uri="{FF2B5EF4-FFF2-40B4-BE49-F238E27FC236}">
                <a16:creationId xmlns:a16="http://schemas.microsoft.com/office/drawing/2014/main" id="{1796F709-97C4-D560-9118-F81AFFD275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29" t="8147" r="-675" b="21565"/>
          <a:stretch>
            <a:fillRect/>
          </a:stretch>
        </p:blipFill>
        <p:spPr bwMode="auto">
          <a:xfrm>
            <a:off x="3135604" y="3480146"/>
            <a:ext cx="4979304" cy="3377854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A8249804-4320-D34A-7A14-69FD0111C034}"/>
              </a:ext>
            </a:extLst>
          </p:cNvPr>
          <p:cNvSpPr txBox="1">
            <a:spLocks/>
          </p:cNvSpPr>
          <p:nvPr/>
        </p:nvSpPr>
        <p:spPr>
          <a:xfrm>
            <a:off x="448056" y="685800"/>
            <a:ext cx="39366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Ronde </a:t>
            </a:r>
            <a:r>
              <a:rPr lang="nl-NL" sz="4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hoep</a:t>
            </a:r>
          </a:p>
        </p:txBody>
      </p:sp>
      <p:sp>
        <p:nvSpPr>
          <p:cNvPr id="8" name="Content Placeholder 25">
            <a:extLst>
              <a:ext uri="{FF2B5EF4-FFF2-40B4-BE49-F238E27FC236}">
                <a16:creationId xmlns:a16="http://schemas.microsoft.com/office/drawing/2014/main" id="{6F517F33-52E7-F474-ADA0-894D87FBE4F4}"/>
              </a:ext>
            </a:extLst>
          </p:cNvPr>
          <p:cNvSpPr txBox="1">
            <a:spLocks/>
          </p:cNvSpPr>
          <p:nvPr/>
        </p:nvSpPr>
        <p:spPr>
          <a:xfrm>
            <a:off x="448055" y="2089941"/>
            <a:ext cx="3256039" cy="409140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 30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jaar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weidevogelbeheer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Samen met polder Groot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Mijdrecht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2% van hele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internationale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populatie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Uniek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middeleeuws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slotenpatroon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Reservaat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door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ruilverkaveling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dankzij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grutto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geen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twee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boerderijen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weg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het midden </a:t>
            </a:r>
          </a:p>
          <a:p>
            <a:pPr>
              <a:lnSpc>
                <a:spcPct val="120000"/>
              </a:lnSpc>
            </a:pP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Dankzij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grutto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geen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moerasbos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Referentie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Aanvalsplan</a:t>
            </a:r>
            <a:r>
              <a:rPr lang="en-US" sz="17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grutto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natuurkern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plus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ANLb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7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ikens.mp4">
            <a:hlinkClick r:id="" action="ppaction://media"/>
            <a:extLst>
              <a:ext uri="{FF2B5EF4-FFF2-40B4-BE49-F238E27FC236}">
                <a16:creationId xmlns:a16="http://schemas.microsoft.com/office/drawing/2014/main" id="{D3132D1E-977D-6D14-5FCF-4CE4890971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042" y="-1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DE80FB5-E486-4897-6D74-6C1C65EACCBC}"/>
              </a:ext>
            </a:extLst>
          </p:cNvPr>
          <p:cNvSpPr txBox="1"/>
          <p:nvPr/>
        </p:nvSpPr>
        <p:spPr>
          <a:xfrm>
            <a:off x="838199" y="1497568"/>
            <a:ext cx="3822189" cy="5136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Hoe </a:t>
            </a:r>
            <a:r>
              <a:rPr lang="en-US" sz="20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</a:t>
            </a:r>
            <a:r>
              <a:rPr lang="en-US" sz="2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het </a:t>
            </a:r>
            <a:r>
              <a:rPr lang="en-US" sz="20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reservaat</a:t>
            </a:r>
            <a:r>
              <a:rPr lang="en-US" sz="2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de ronde </a:t>
            </a:r>
            <a:r>
              <a:rPr lang="en-US" sz="20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hoep</a:t>
            </a:r>
            <a:r>
              <a:rPr lang="en-US" sz="2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worden</a:t>
            </a:r>
            <a:r>
              <a:rPr lang="en-US" sz="2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geoptimaliseerd</a:t>
            </a:r>
            <a:r>
              <a:rPr lang="en-US" sz="2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</a:t>
            </a:r>
            <a:r>
              <a:rPr lang="en-US" sz="2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broedhabitat</a:t>
            </a:r>
            <a:r>
              <a:rPr lang="en-US" sz="2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voor</a:t>
            </a:r>
            <a:r>
              <a:rPr lang="en-US" sz="2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grutto’s</a:t>
            </a:r>
            <a:r>
              <a:rPr lang="en-US" sz="2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het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reservaat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theorie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optimaal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 is de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verspreiding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gedurende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het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broedseizoen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 is de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historische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verspreiding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95F72B-23DB-68F4-23DF-0AE9C311C9E2}"/>
              </a:ext>
            </a:extLst>
          </p:cNvPr>
          <p:cNvSpPr txBox="1">
            <a:spLocks/>
          </p:cNvSpPr>
          <p:nvPr/>
        </p:nvSpPr>
        <p:spPr>
          <a:xfrm>
            <a:off x="838198" y="547612"/>
            <a:ext cx="3822189" cy="18999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Het onderzoek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9003B21-0B1F-27D8-3BC2-3BDB0C22652C}"/>
              </a:ext>
            </a:extLst>
          </p:cNvPr>
          <p:cNvSpPr txBox="1"/>
          <p:nvPr/>
        </p:nvSpPr>
        <p:spPr>
          <a:xfrm>
            <a:off x="194553" y="56031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3001DB4-A82F-DB01-A350-6A73770ED1FE}"/>
              </a:ext>
            </a:extLst>
          </p:cNvPr>
          <p:cNvSpPr txBox="1">
            <a:spLocks/>
          </p:cNvSpPr>
          <p:nvPr/>
        </p:nvSpPr>
        <p:spPr>
          <a:xfrm>
            <a:off x="10201911" y="5956740"/>
            <a:ext cx="7301844" cy="514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Credits</a:t>
            </a:r>
            <a:r>
              <a:rPr lang="nl-NL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Pim Giel</a:t>
            </a:r>
          </a:p>
        </p:txBody>
      </p:sp>
    </p:spTree>
    <p:extLst>
      <p:ext uri="{BB962C8B-B14F-4D97-AF65-F5344CB8AC3E}">
        <p14:creationId xmlns:p14="http://schemas.microsoft.com/office/powerpoint/2010/main" val="387061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72DF73D-A359-DD8D-D713-A28A3BBA1F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25E456D5-7606-C3BF-D344-46669D238C8C}"/>
              </a:ext>
            </a:extLst>
          </p:cNvPr>
          <p:cNvSpPr/>
          <p:nvPr/>
        </p:nvSpPr>
        <p:spPr>
          <a:xfrm>
            <a:off x="1122744" y="5775767"/>
            <a:ext cx="5555848" cy="10809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525D2A84-709B-06E1-1E11-46A0EF510723}"/>
              </a:ext>
            </a:extLst>
          </p:cNvPr>
          <p:cNvSpPr/>
          <p:nvPr/>
        </p:nvSpPr>
        <p:spPr>
          <a:xfrm>
            <a:off x="6180881" y="3993266"/>
            <a:ext cx="6009595" cy="25232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E374D50-CFEC-A927-2343-6209CFDA4A57}"/>
              </a:ext>
            </a:extLst>
          </p:cNvPr>
          <p:cNvSpPr/>
          <p:nvPr/>
        </p:nvSpPr>
        <p:spPr>
          <a:xfrm>
            <a:off x="0" y="0"/>
            <a:ext cx="12188952" cy="45025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E4467DD0-4E4C-A588-05E8-C532C4D9586A}"/>
              </a:ext>
            </a:extLst>
          </p:cNvPr>
          <p:cNvSpPr/>
          <p:nvPr/>
        </p:nvSpPr>
        <p:spPr>
          <a:xfrm>
            <a:off x="5023413" y="1122744"/>
            <a:ext cx="5532698" cy="324091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662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62B12-373A-BE01-B27C-0A632C63D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4" descr="Afbeelding met buitenshuis, gras, hemel, plant&#10;&#10;Door AI gegenereerde inhoud is mogelijk onjuist.">
            <a:extLst>
              <a:ext uri="{FF2B5EF4-FFF2-40B4-BE49-F238E27FC236}">
                <a16:creationId xmlns:a16="http://schemas.microsoft.com/office/drawing/2014/main" id="{6CBDD7E6-7668-818E-9FC0-A149CF034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1" r="1" b="1"/>
          <a:stretch>
            <a:fillRect/>
          </a:stretch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135AC3F-D93F-D83E-28F7-B623319D5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746" y="2700964"/>
            <a:ext cx="2126164" cy="2088061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1EBD8EB-B3DE-75DF-0CFB-A9BC4E5D9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114" y="606194"/>
            <a:ext cx="2606266" cy="1524132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1C4F7E0D-E17D-F193-A581-A4FBF02A2DA0}"/>
              </a:ext>
            </a:extLst>
          </p:cNvPr>
          <p:cNvCxnSpPr/>
          <p:nvPr/>
        </p:nvCxnSpPr>
        <p:spPr>
          <a:xfrm flipH="1">
            <a:off x="5717894" y="3622876"/>
            <a:ext cx="1805650" cy="2488557"/>
          </a:xfrm>
          <a:prstGeom prst="straightConnector1">
            <a:avLst/>
          </a:prstGeom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8CC02482-26D4-6B4A-C7A8-57047300858F}"/>
              </a:ext>
            </a:extLst>
          </p:cNvPr>
          <p:cNvSpPr txBox="1"/>
          <p:nvPr/>
        </p:nvSpPr>
        <p:spPr>
          <a:xfrm>
            <a:off x="1643449" y="2496065"/>
            <a:ext cx="10871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l-NL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insecten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65CB2D4-B6D5-ABB2-575E-2E56F1C9F836}"/>
              </a:ext>
            </a:extLst>
          </p:cNvPr>
          <p:cNvSpPr txBox="1"/>
          <p:nvPr/>
        </p:nvSpPr>
        <p:spPr>
          <a:xfrm>
            <a:off x="10021330" y="5128054"/>
            <a:ext cx="11129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l-NL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Wormen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F0EED47-4B3C-D8BB-F784-03053F4EB6DB}"/>
              </a:ext>
            </a:extLst>
          </p:cNvPr>
          <p:cNvSpPr txBox="1"/>
          <p:nvPr/>
        </p:nvSpPr>
        <p:spPr>
          <a:xfrm>
            <a:off x="6301946" y="5721178"/>
            <a:ext cx="226536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l-NL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Doorwaadbaarheid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DD27865-D3F0-4931-4D2B-AA732700FCBE}"/>
              </a:ext>
            </a:extLst>
          </p:cNvPr>
          <p:cNvSpPr txBox="1"/>
          <p:nvPr/>
        </p:nvSpPr>
        <p:spPr>
          <a:xfrm>
            <a:off x="580768" y="5387546"/>
            <a:ext cx="19305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l-NL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Vochtige bodem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BCCDEB-92B6-B76F-A659-9E02EA772BF3}"/>
              </a:ext>
            </a:extLst>
          </p:cNvPr>
          <p:cNvSpPr txBox="1">
            <a:spLocks/>
          </p:cNvSpPr>
          <p:nvPr/>
        </p:nvSpPr>
        <p:spPr>
          <a:xfrm>
            <a:off x="10201911" y="5956740"/>
            <a:ext cx="7301844" cy="514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Credits</a:t>
            </a:r>
            <a:r>
              <a:rPr lang="nl-NL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Pim Giel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850AA0-C65A-9C5E-171C-510F054AC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4595" y="171719"/>
            <a:ext cx="1096582" cy="1044943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56881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loem, plant, lente&#10;&#10;Door AI gegenereerde inhoud is mogelijk onjuist.">
            <a:extLst>
              <a:ext uri="{FF2B5EF4-FFF2-40B4-BE49-F238E27FC236}">
                <a16:creationId xmlns:a16="http://schemas.microsoft.com/office/drawing/2014/main" id="{D0D3E09F-C0B8-3BF6-A641-B1F9B2519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75262"/>
          <a:stretch>
            <a:fillRect/>
          </a:stretch>
        </p:blipFill>
        <p:spPr>
          <a:xfrm>
            <a:off x="9686080" y="1716149"/>
            <a:ext cx="2646745" cy="1809750"/>
          </a:xfrm>
          <a:prstGeom prst="rect">
            <a:avLst/>
          </a:prstGeom>
        </p:spPr>
      </p:pic>
      <p:pic>
        <p:nvPicPr>
          <p:cNvPr id="8" name="Afbeelding 7" descr="Afbeelding met bloem, plant, lente&#10;&#10;Door AI gegenereerde inhoud is mogelijk onjuist.">
            <a:extLst>
              <a:ext uri="{FF2B5EF4-FFF2-40B4-BE49-F238E27FC236}">
                <a16:creationId xmlns:a16="http://schemas.microsoft.com/office/drawing/2014/main" id="{7EB3E41B-A719-A9DC-33FE-80B067B6E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4"/>
          <a:stretch>
            <a:fillRect/>
          </a:stretch>
        </p:blipFill>
        <p:spPr>
          <a:xfrm>
            <a:off x="72342" y="2079344"/>
            <a:ext cx="2565722" cy="1809750"/>
          </a:xfrm>
          <a:prstGeom prst="rect">
            <a:avLst/>
          </a:prstGeom>
        </p:spPr>
      </p:pic>
      <p:pic>
        <p:nvPicPr>
          <p:cNvPr id="9" name="Afbeelding 8" descr="Afbeelding met bloem, plant, lente&#10;&#10;Door AI gegenereerde inhoud is mogelijk onjuist.">
            <a:extLst>
              <a:ext uri="{FF2B5EF4-FFF2-40B4-BE49-F238E27FC236}">
                <a16:creationId xmlns:a16="http://schemas.microsoft.com/office/drawing/2014/main" id="{A3DE4D3B-A0D4-A495-F749-5A3663BF4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0" r="47537"/>
          <a:stretch>
            <a:fillRect/>
          </a:stretch>
        </p:blipFill>
        <p:spPr>
          <a:xfrm>
            <a:off x="3086582" y="2079344"/>
            <a:ext cx="3136740" cy="1809750"/>
          </a:xfrm>
          <a:prstGeom prst="rect">
            <a:avLst/>
          </a:prstGeom>
        </p:spPr>
      </p:pic>
      <p:pic>
        <p:nvPicPr>
          <p:cNvPr id="17" name="Graphic 16" descr="Tractor met effen opvulling">
            <a:extLst>
              <a:ext uri="{FF2B5EF4-FFF2-40B4-BE49-F238E27FC236}">
                <a16:creationId xmlns:a16="http://schemas.microsoft.com/office/drawing/2014/main" id="{358DBAB9-9C63-E3F1-CDE6-A9486FD278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3276" y="380040"/>
            <a:ext cx="2737793" cy="2737793"/>
          </a:xfrm>
          <a:prstGeom prst="rect">
            <a:avLst/>
          </a:prstGeom>
        </p:spPr>
      </p:pic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A408D8D9-2306-9DC9-EA01-D71998C3C8AA}"/>
              </a:ext>
            </a:extLst>
          </p:cNvPr>
          <p:cNvSpPr/>
          <p:nvPr/>
        </p:nvSpPr>
        <p:spPr>
          <a:xfrm>
            <a:off x="2467338" y="3889094"/>
            <a:ext cx="1201837" cy="18060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Afbeelding 24" descr="Afbeelding met vogel, watervogel, grutto, snavel&#10;&#10;Door AI gegenereerde inhoud is mogelijk onjuist.">
            <a:extLst>
              <a:ext uri="{FF2B5EF4-FFF2-40B4-BE49-F238E27FC236}">
                <a16:creationId xmlns:a16="http://schemas.microsoft.com/office/drawing/2014/main" id="{932AA54B-8503-2269-78D7-A1A7C58C1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3984" y="1190909"/>
            <a:ext cx="964555" cy="1049925"/>
          </a:xfrm>
          <a:prstGeom prst="rect">
            <a:avLst/>
          </a:prstGeom>
        </p:spPr>
      </p:pic>
      <p:pic>
        <p:nvPicPr>
          <p:cNvPr id="26" name="Afbeelding 25" descr="Afbeelding met vogel, watervogel, grutto, snavel&#10;&#10;Door AI gegenereerde inhoud is mogelijk onjuist.">
            <a:extLst>
              <a:ext uri="{FF2B5EF4-FFF2-40B4-BE49-F238E27FC236}">
                <a16:creationId xmlns:a16="http://schemas.microsoft.com/office/drawing/2014/main" id="{1A08EAD2-70AD-829E-700B-F8366CD8A8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1913" y="2658566"/>
            <a:ext cx="964555" cy="1049925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5D7614B2-D934-DE96-16B5-E2712DA76EE7}"/>
              </a:ext>
            </a:extLst>
          </p:cNvPr>
          <p:cNvSpPr txBox="1"/>
          <p:nvPr/>
        </p:nvSpPr>
        <p:spPr>
          <a:xfrm>
            <a:off x="361709" y="183242"/>
            <a:ext cx="6186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Het </a:t>
            </a:r>
            <a:r>
              <a:rPr lang="en-US" sz="18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onderzoek</a:t>
            </a:r>
            <a:endParaRPr lang="en-US" sz="18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D0E5925F-1392-EBC6-87C3-C0FD52080386}"/>
              </a:ext>
            </a:extLst>
          </p:cNvPr>
          <p:cNvSpPr/>
          <p:nvPr/>
        </p:nvSpPr>
        <p:spPr>
          <a:xfrm>
            <a:off x="0" y="3889094"/>
            <a:ext cx="6296628" cy="296890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Drooglegging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hoogte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maaiveld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slootpeil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Vegetatie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kruiden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/gras,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structuur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ruigte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Productiviteit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grasland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Beheer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(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maaidatum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bemesting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greppels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Historische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verspreiding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gesprekken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met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boeren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EFB2F7B-CDCA-2EAB-F055-F0B934F39627}"/>
              </a:ext>
            </a:extLst>
          </p:cNvPr>
          <p:cNvSpPr/>
          <p:nvPr/>
        </p:nvSpPr>
        <p:spPr>
          <a:xfrm>
            <a:off x="9826906" y="3512918"/>
            <a:ext cx="2365094" cy="334508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19548F8-DBA5-4C39-E088-357ACA7D9A70}"/>
              </a:ext>
            </a:extLst>
          </p:cNvPr>
          <p:cNvSpPr/>
          <p:nvPr/>
        </p:nvSpPr>
        <p:spPr>
          <a:xfrm>
            <a:off x="6283125" y="4051137"/>
            <a:ext cx="3530278" cy="28068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C6978A0-CC3F-585C-116A-494B752A5001}"/>
              </a:ext>
            </a:extLst>
          </p:cNvPr>
          <p:cNvSpPr/>
          <p:nvPr/>
        </p:nvSpPr>
        <p:spPr>
          <a:xfrm>
            <a:off x="6286981" y="4034972"/>
            <a:ext cx="3530278" cy="28068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De theorie WUR:</a:t>
            </a:r>
          </a:p>
          <a:p>
            <a:pPr algn="ctr"/>
            <a:r>
              <a:rPr lang="nl-NL" b="1" dirty="0"/>
              <a:t>Drooglegging</a:t>
            </a:r>
            <a:r>
              <a:rPr lang="nl-NL" dirty="0"/>
              <a:t> 0-20 cm onder maaiveld</a:t>
            </a:r>
          </a:p>
          <a:p>
            <a:pPr algn="ctr"/>
            <a:r>
              <a:rPr lang="nl-NL" b="1" dirty="0"/>
              <a:t>Vegetatie</a:t>
            </a:r>
            <a:r>
              <a:rPr lang="nl-NL" dirty="0"/>
              <a:t>: kruidenrijk + structuurrijk, geen ruigte</a:t>
            </a:r>
          </a:p>
          <a:p>
            <a:pPr algn="ctr"/>
            <a:r>
              <a:rPr lang="nl-NL" b="1" dirty="0"/>
              <a:t>Productiviteit</a:t>
            </a:r>
            <a:r>
              <a:rPr lang="nl-NL" dirty="0"/>
              <a:t>: zeer laag</a:t>
            </a:r>
          </a:p>
          <a:p>
            <a:pPr algn="ctr"/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5DD3CE8-CA4D-DFDF-AFC7-4F2880C00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7656" y="16167"/>
            <a:ext cx="1245164" cy="140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6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build="allAtOnce" animBg="1"/>
      <p:bldP spid="5" grpId="0" animBg="1"/>
      <p:bldP spid="6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72C2EA-A3E8-3D0A-6969-5FECC9861A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35" b="904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17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FB46865-3C9D-0988-C084-5DD964984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6" y="90811"/>
            <a:ext cx="11197652" cy="671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2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Afbeelding 8" descr="Afbeelding met kaart, tekst, atlas&#10;&#10;Door AI gegenereerde inhoud is mogelijk onjuist.">
            <a:extLst>
              <a:ext uri="{FF2B5EF4-FFF2-40B4-BE49-F238E27FC236}">
                <a16:creationId xmlns:a16="http://schemas.microsoft.com/office/drawing/2014/main" id="{65ED5F6A-FEBB-65CD-4539-33884A4AB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0" t="569" r="41412" b="-1110"/>
          <a:stretch>
            <a:fillRect/>
          </a:stretch>
        </p:blipFill>
        <p:spPr>
          <a:xfrm>
            <a:off x="300985" y="171715"/>
            <a:ext cx="3793268" cy="6514565"/>
          </a:xfrm>
          <a:prstGeom prst="rect">
            <a:avLst/>
          </a:prstGeom>
        </p:spPr>
      </p:pic>
      <p:pic>
        <p:nvPicPr>
          <p:cNvPr id="11" name="Afbeelding 10" descr="Afbeelding met kaart, tekst, atlas&#10;&#10;Door AI gegenereerde inhoud is mogelijk onjuist.">
            <a:extLst>
              <a:ext uri="{FF2B5EF4-FFF2-40B4-BE49-F238E27FC236}">
                <a16:creationId xmlns:a16="http://schemas.microsoft.com/office/drawing/2014/main" id="{1620ECD9-C4A5-1F39-D038-9B2CA6EE5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8" r="42874" b="1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13" name="Afbeelding 12" descr="Afbeelding met kaart, tekst, schermopname&#10;&#10;Door AI gegenereerde inhoud is mogelijk onjuist.">
            <a:extLst>
              <a:ext uri="{FF2B5EF4-FFF2-40B4-BE49-F238E27FC236}">
                <a16:creationId xmlns:a16="http://schemas.microsoft.com/office/drawing/2014/main" id="{53CED07A-66A7-D302-29C4-C9DF2D818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1" r="40541"/>
          <a:stretch>
            <a:fillRect/>
          </a:stretch>
        </p:blipFill>
        <p:spPr>
          <a:xfrm>
            <a:off x="8050963" y="171714"/>
            <a:ext cx="3799007" cy="651456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089C7EA-ECE7-A9AD-4C87-0E12C63C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247" t="8064" b="57806"/>
          <a:stretch>
            <a:fillRect/>
          </a:stretch>
        </p:blipFill>
        <p:spPr>
          <a:xfrm>
            <a:off x="1678329" y="5416455"/>
            <a:ext cx="2302772" cy="119219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39DFB9A-2523-76DF-5193-B0036A9966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1427"/>
          <a:stretch>
            <a:fillRect/>
          </a:stretch>
        </p:blipFill>
        <p:spPr>
          <a:xfrm>
            <a:off x="6521428" y="5335929"/>
            <a:ext cx="1463167" cy="1353246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A4C18A1-EEFA-AD2A-3F30-ADA718D941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6595" y="5243332"/>
            <a:ext cx="1796199" cy="1345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4BBAA1-EDE4-BDAC-6605-6CD081839551}"/>
              </a:ext>
            </a:extLst>
          </p:cNvPr>
          <p:cNvSpPr txBox="1">
            <a:spLocks/>
          </p:cNvSpPr>
          <p:nvPr/>
        </p:nvSpPr>
        <p:spPr>
          <a:xfrm>
            <a:off x="192529" y="-1727200"/>
            <a:ext cx="3788572" cy="2387600"/>
          </a:xfrm>
          <a:prstGeom prst="rect">
            <a:avLst/>
          </a:prstGeom>
          <a:solidFill>
            <a:schemeClr val="bg1">
              <a:alpha val="4068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Graslandtypes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E2AB5DE-2016-E619-04CA-BB53D3D323E7}"/>
              </a:ext>
            </a:extLst>
          </p:cNvPr>
          <p:cNvSpPr txBox="1">
            <a:spLocks/>
          </p:cNvSpPr>
          <p:nvPr/>
        </p:nvSpPr>
        <p:spPr>
          <a:xfrm>
            <a:off x="4172106" y="-1727200"/>
            <a:ext cx="3788572" cy="2387600"/>
          </a:xfrm>
          <a:prstGeom prst="rect">
            <a:avLst/>
          </a:prstGeom>
          <a:solidFill>
            <a:schemeClr val="bg1">
              <a:alpha val="4068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Drooglegging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84AC9A7-F48C-6726-8E07-75AF4686B2F4}"/>
              </a:ext>
            </a:extLst>
          </p:cNvPr>
          <p:cNvSpPr txBox="1">
            <a:spLocks/>
          </p:cNvSpPr>
          <p:nvPr/>
        </p:nvSpPr>
        <p:spPr>
          <a:xfrm>
            <a:off x="8194222" y="-312516"/>
            <a:ext cx="3788572" cy="972916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Productiviteit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F201C19-1791-DF13-6CF1-3D57B7958173}"/>
              </a:ext>
            </a:extLst>
          </p:cNvPr>
          <p:cNvSpPr txBox="1"/>
          <p:nvPr/>
        </p:nvSpPr>
        <p:spPr>
          <a:xfrm>
            <a:off x="1851949" y="3429000"/>
            <a:ext cx="105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Type 3 &amp; 4: Meer kruiden dan grassen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D70996A-33FA-719B-792D-8FB7E73E25DB}"/>
              </a:ext>
            </a:extLst>
          </p:cNvPr>
          <p:cNvSpPr txBox="1"/>
          <p:nvPr/>
        </p:nvSpPr>
        <p:spPr>
          <a:xfrm>
            <a:off x="1449196" y="2610949"/>
            <a:ext cx="105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Type 2: grassenmix plus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1B94988-AE37-0C86-059D-0D4838D9B3C0}"/>
              </a:ext>
            </a:extLst>
          </p:cNvPr>
          <p:cNvSpPr txBox="1"/>
          <p:nvPr/>
        </p:nvSpPr>
        <p:spPr>
          <a:xfrm>
            <a:off x="6238754" y="995423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&gt;40 cm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76ED8F9-E24B-ADF3-E253-A59BD88283BD}"/>
              </a:ext>
            </a:extLst>
          </p:cNvPr>
          <p:cNvSpPr txBox="1"/>
          <p:nvPr/>
        </p:nvSpPr>
        <p:spPr>
          <a:xfrm>
            <a:off x="5323119" y="3546617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20-40 cm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24093D3-E96B-82CF-1CCA-8F4CC3808760}"/>
              </a:ext>
            </a:extLst>
          </p:cNvPr>
          <p:cNvSpPr txBox="1"/>
          <p:nvPr/>
        </p:nvSpPr>
        <p:spPr>
          <a:xfrm>
            <a:off x="6238754" y="3546617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0-20 cm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B59E193-FE7E-EC09-0EF1-33E9A2C018D9}"/>
              </a:ext>
            </a:extLst>
          </p:cNvPr>
          <p:cNvSpPr txBox="1"/>
          <p:nvPr/>
        </p:nvSpPr>
        <p:spPr>
          <a:xfrm>
            <a:off x="9456196" y="3347075"/>
            <a:ext cx="988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Zeer laag </a:t>
            </a:r>
          </a:p>
          <a:p>
            <a:r>
              <a:rPr lang="nl-NL" sz="1400" dirty="0"/>
              <a:t>productief</a:t>
            </a:r>
          </a:p>
        </p:txBody>
      </p:sp>
    </p:spTree>
    <p:extLst>
      <p:ext uri="{BB962C8B-B14F-4D97-AF65-F5344CB8AC3E}">
        <p14:creationId xmlns:p14="http://schemas.microsoft.com/office/powerpoint/2010/main" val="196077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91A66FD-BB6C-3ED8-2A86-F84FFEB6B1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1" r="6436" b="12507"/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D79E860-2DC0-A863-CC11-BD74D6B52EB3}"/>
              </a:ext>
            </a:extLst>
          </p:cNvPr>
          <p:cNvSpPr txBox="1">
            <a:spLocks/>
          </p:cNvSpPr>
          <p:nvPr/>
        </p:nvSpPr>
        <p:spPr>
          <a:xfrm>
            <a:off x="684213" y="3218302"/>
            <a:ext cx="7301844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Waar zitten</a:t>
            </a:r>
          </a:p>
          <a:p>
            <a:pPr algn="l"/>
            <a:r>
              <a:rPr lang="nl-NL" sz="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vogels?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8456231-517A-F5E9-D188-7CBBFF9855CB}"/>
              </a:ext>
            </a:extLst>
          </p:cNvPr>
          <p:cNvSpPr txBox="1">
            <a:spLocks/>
          </p:cNvSpPr>
          <p:nvPr/>
        </p:nvSpPr>
        <p:spPr>
          <a:xfrm>
            <a:off x="760086" y="3569140"/>
            <a:ext cx="7301844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800" dirty="0">
                <a:solidFill>
                  <a:schemeClr val="tx2">
                    <a:lumMod val="25000"/>
                    <a:lumOff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tellingen in het broedseizoen 2025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88ADD56-A42A-1A6C-97B5-963A6D6B4D4D}"/>
              </a:ext>
            </a:extLst>
          </p:cNvPr>
          <p:cNvSpPr txBox="1">
            <a:spLocks/>
          </p:cNvSpPr>
          <p:nvPr/>
        </p:nvSpPr>
        <p:spPr>
          <a:xfrm>
            <a:off x="10201911" y="5956740"/>
            <a:ext cx="7301844" cy="514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Credits</a:t>
            </a:r>
            <a:r>
              <a:rPr lang="nl-NL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Pim Giel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2073461-FEA5-15A1-57CF-E35817FA4118}"/>
              </a:ext>
            </a:extLst>
          </p:cNvPr>
          <p:cNvSpPr txBox="1"/>
          <p:nvPr/>
        </p:nvSpPr>
        <p:spPr>
          <a:xfrm>
            <a:off x="8387343" y="972273"/>
            <a:ext cx="36291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Vijf rondes volgens BMP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Hele ronde hoep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5 ervaren weidevogeltellers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Van begin broedseizoen tot eind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Alleen ‘hogere’ broedcodes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8736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B05EDB1-C589-5FC0-2125-754534251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375" y="-6810"/>
            <a:ext cx="8507392" cy="686850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F466EAD-F480-2A36-6EFD-030C1294519E}"/>
              </a:ext>
            </a:extLst>
          </p:cNvPr>
          <p:cNvSpPr txBox="1"/>
          <p:nvPr/>
        </p:nvSpPr>
        <p:spPr>
          <a:xfrm>
            <a:off x="243068" y="590309"/>
            <a:ext cx="1421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Verspreiding</a:t>
            </a:r>
          </a:p>
          <a:p>
            <a:r>
              <a:rPr lang="nl-NL" dirty="0"/>
              <a:t>Grutto’s </a:t>
            </a:r>
          </a:p>
          <a:p>
            <a:r>
              <a:rPr lang="nl-NL" dirty="0"/>
              <a:t>Per ronde</a:t>
            </a:r>
          </a:p>
        </p:txBody>
      </p:sp>
    </p:spTree>
    <p:extLst>
      <p:ext uri="{BB962C8B-B14F-4D97-AF65-F5344CB8AC3E}">
        <p14:creationId xmlns:p14="http://schemas.microsoft.com/office/powerpoint/2010/main" val="1941188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CC8B21C-1032-66E0-DC25-BACDA4EC4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5" r="23500"/>
          <a:stretch>
            <a:fillRect/>
          </a:stretch>
        </p:blipFill>
        <p:spPr bwMode="auto">
          <a:xfrm>
            <a:off x="4825746" y="10"/>
            <a:ext cx="7537704" cy="6857990"/>
          </a:xfrm>
          <a:prstGeom prst="rect">
            <a:avLst/>
          </a:prstGeom>
          <a:noFill/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359B4D5-CBDD-9211-5693-B5BC73ED3DA4}"/>
              </a:ext>
            </a:extLst>
          </p:cNvPr>
          <p:cNvSpPr txBox="1"/>
          <p:nvPr/>
        </p:nvSpPr>
        <p:spPr>
          <a:xfrm>
            <a:off x="5795088" y="5966344"/>
            <a:ext cx="4935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>
                <a:highlight>
                  <a:srgbClr val="FFFF00"/>
                </a:highlight>
              </a:rPr>
              <a:t>Still</a:t>
            </a:r>
            <a:r>
              <a:rPr lang="nl-NL" sz="1400" dirty="0">
                <a:highlight>
                  <a:srgbClr val="FFFF00"/>
                </a:highlight>
              </a:rPr>
              <a:t> uit filmpje ‘Nieuwe toekomst voor historische Middelpolder’ </a:t>
            </a:r>
          </a:p>
          <a:p>
            <a:r>
              <a:rPr lang="nl-NL" sz="1400" dirty="0">
                <a:highlight>
                  <a:srgbClr val="FFFF00"/>
                </a:highlight>
              </a:rPr>
              <a:t>met boswachter Jocelyn de Kwant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5BF1F-5F31-2856-B839-F98836FEFE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Even voorstellen</a:t>
            </a:r>
          </a:p>
        </p:txBody>
      </p:sp>
    </p:spTree>
    <p:extLst>
      <p:ext uri="{BB962C8B-B14F-4D97-AF65-F5344CB8AC3E}">
        <p14:creationId xmlns:p14="http://schemas.microsoft.com/office/powerpoint/2010/main" val="3456763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kaart, schermopname&#10;&#10;Door AI gegenereerde inhoud is mogelijk onjuist.">
            <a:extLst>
              <a:ext uri="{FF2B5EF4-FFF2-40B4-BE49-F238E27FC236}">
                <a16:creationId xmlns:a16="http://schemas.microsoft.com/office/drawing/2014/main" id="{A1CD7BA4-F15B-02EB-4C14-4D8C3AF362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264" t="6112" b="15778"/>
          <a:stretch>
            <a:fillRect/>
          </a:stretch>
        </p:blipFill>
        <p:spPr>
          <a:xfrm>
            <a:off x="6496049" y="1282"/>
            <a:ext cx="5819937" cy="6856718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CBD7F897-A07A-D344-BBFB-FD8715A70B3C}"/>
              </a:ext>
            </a:extLst>
          </p:cNvPr>
          <p:cNvSpPr/>
          <p:nvPr/>
        </p:nvSpPr>
        <p:spPr>
          <a:xfrm>
            <a:off x="8150942" y="1198347"/>
            <a:ext cx="1187002" cy="16077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73C17B05-8201-E75C-2061-83C377AAEF96}"/>
              </a:ext>
            </a:extLst>
          </p:cNvPr>
          <p:cNvSpPr/>
          <p:nvPr/>
        </p:nvSpPr>
        <p:spPr>
          <a:xfrm>
            <a:off x="9606115" y="3165986"/>
            <a:ext cx="1142757" cy="15505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4628DDF9-BF6E-767D-8E6D-DEF3EDAE6F36}"/>
              </a:ext>
            </a:extLst>
          </p:cNvPr>
          <p:cNvSpPr/>
          <p:nvPr/>
        </p:nvSpPr>
        <p:spPr>
          <a:xfrm>
            <a:off x="8583561" y="4748981"/>
            <a:ext cx="892035" cy="14453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tekst, kaart, schermopname&#10;&#10;Door AI gegenereerde inhoud is mogelijk onjuist.">
            <a:extLst>
              <a:ext uri="{FF2B5EF4-FFF2-40B4-BE49-F238E27FC236}">
                <a16:creationId xmlns:a16="http://schemas.microsoft.com/office/drawing/2014/main" id="{104EE775-883F-EF98-B6CE-83408213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12" r="47736" b="15778"/>
          <a:stretch>
            <a:fillRect/>
          </a:stretch>
        </p:blipFill>
        <p:spPr>
          <a:xfrm>
            <a:off x="124007" y="1282"/>
            <a:ext cx="6372043" cy="685671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5794FC9-38C7-DE10-D522-E94EC7CE342C}"/>
              </a:ext>
            </a:extLst>
          </p:cNvPr>
          <p:cNvSpPr txBox="1">
            <a:spLocks/>
          </p:cNvSpPr>
          <p:nvPr/>
        </p:nvSpPr>
        <p:spPr>
          <a:xfrm>
            <a:off x="3660405" y="3555181"/>
            <a:ext cx="3788572" cy="238760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Ronde 2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CB9D141-529E-D07B-B2E6-8C1CFC9C41FA}"/>
              </a:ext>
            </a:extLst>
          </p:cNvPr>
          <p:cNvSpPr txBox="1">
            <a:spLocks/>
          </p:cNvSpPr>
          <p:nvPr/>
        </p:nvSpPr>
        <p:spPr>
          <a:xfrm>
            <a:off x="3737019" y="5942780"/>
            <a:ext cx="1624446" cy="4576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april 2025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ED87B66-877C-C42E-6FAF-7EBBAA87023C}"/>
              </a:ext>
            </a:extLst>
          </p:cNvPr>
          <p:cNvSpPr txBox="1">
            <a:spLocks/>
          </p:cNvSpPr>
          <p:nvPr/>
        </p:nvSpPr>
        <p:spPr>
          <a:xfrm>
            <a:off x="9956937" y="3429000"/>
            <a:ext cx="3788572" cy="238760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Ronde 4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4C66414-7663-9A96-10FC-CE1A875DD23D}"/>
              </a:ext>
            </a:extLst>
          </p:cNvPr>
          <p:cNvSpPr txBox="1">
            <a:spLocks/>
          </p:cNvSpPr>
          <p:nvPr/>
        </p:nvSpPr>
        <p:spPr>
          <a:xfrm>
            <a:off x="10033551" y="5816599"/>
            <a:ext cx="1624446" cy="4576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juni 2025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5A928B9-6AEC-E487-5C4B-359253B614E3}"/>
              </a:ext>
            </a:extLst>
          </p:cNvPr>
          <p:cNvSpPr txBox="1"/>
          <p:nvPr/>
        </p:nvSpPr>
        <p:spPr>
          <a:xfrm>
            <a:off x="578734" y="532435"/>
            <a:ext cx="4768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Seizoensverplaatsing</a:t>
            </a:r>
            <a:r>
              <a:rPr lang="nl-NL" dirty="0">
                <a:solidFill>
                  <a:schemeClr val="bg1"/>
                </a:solidFill>
              </a:rPr>
              <a:t> naar hoger gras ronde 4?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60D13D1-4EAD-5C92-2A77-D4ABB3910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735" y="4051918"/>
            <a:ext cx="2585429" cy="196348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3D8DA86-9436-3BBA-CDF0-B9338745D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287" y="681434"/>
            <a:ext cx="2979246" cy="2641562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F9F53786-7240-CB98-3361-C8A88BD38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90" y="2475310"/>
            <a:ext cx="2791215" cy="315321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A4719501-FDD9-7712-345B-DEA22168E1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05" y="205891"/>
            <a:ext cx="5282565" cy="584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fbeelding 12" descr="Afbeelding met buitenshuis, Weide, veld, hemel&#10;&#10;Door AI gegenereerde inhoud is mogelijk onjuist.">
            <a:extLst>
              <a:ext uri="{FF2B5EF4-FFF2-40B4-BE49-F238E27FC236}">
                <a16:creationId xmlns:a16="http://schemas.microsoft.com/office/drawing/2014/main" id="{3857BC8C-B4E7-7A6C-FB6D-0CBE9B4D5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" b="1"/>
          <a:stretch>
            <a:fillRect/>
          </a:stretch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Afbeelding 8" descr="Afbeelding met buitenshuis, hemel, plant, veld&#10;&#10;Door AI gegenereerde inhoud is mogelijk onjuist.">
            <a:extLst>
              <a:ext uri="{FF2B5EF4-FFF2-40B4-BE49-F238E27FC236}">
                <a16:creationId xmlns:a16="http://schemas.microsoft.com/office/drawing/2014/main" id="{E5E8D252-6E40-D613-1CA3-ED36AAC51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0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Afbeelding 6" descr="Afbeelding met tekst, diagram, kaart&#10;&#10;Door AI gegenereerde inhoud is mogelijk onjuist.">
            <a:extLst>
              <a:ext uri="{FF2B5EF4-FFF2-40B4-BE49-F238E27FC236}">
                <a16:creationId xmlns:a16="http://schemas.microsoft.com/office/drawing/2014/main" id="{325E5B77-C367-64A2-5284-536240019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1" b="1225"/>
          <a:stretch>
            <a:fillRect/>
          </a:stretch>
        </p:blipFill>
        <p:spPr>
          <a:xfrm>
            <a:off x="-333633" y="358346"/>
            <a:ext cx="7685903" cy="5652074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A9C48FA-26ED-B5D5-9268-471612BBCB4A}"/>
              </a:ext>
            </a:extLst>
          </p:cNvPr>
          <p:cNvSpPr txBox="1"/>
          <p:nvPr/>
        </p:nvSpPr>
        <p:spPr>
          <a:xfrm>
            <a:off x="254644" y="6010420"/>
            <a:ext cx="3137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Percelen met veel </a:t>
            </a:r>
          </a:p>
          <a:p>
            <a:r>
              <a:rPr lang="nl-NL" dirty="0"/>
              <a:t>ridderzuring worden gemeden</a:t>
            </a:r>
          </a:p>
        </p:txBody>
      </p:sp>
    </p:spTree>
    <p:extLst>
      <p:ext uri="{BB962C8B-B14F-4D97-AF65-F5344CB8AC3E}">
        <p14:creationId xmlns:p14="http://schemas.microsoft.com/office/powerpoint/2010/main" val="228173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, tekst, atlas&#10;&#10;Door AI gegenereerde inhoud is mogelijk onjuist.">
            <a:extLst>
              <a:ext uri="{FF2B5EF4-FFF2-40B4-BE49-F238E27FC236}">
                <a16:creationId xmlns:a16="http://schemas.microsoft.com/office/drawing/2014/main" id="{1A00B732-F49B-BCC6-E1C2-1CF647945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 b="138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AD280667-64CC-470E-6389-446A0610FFD3}"/>
              </a:ext>
            </a:extLst>
          </p:cNvPr>
          <p:cNvSpPr/>
          <p:nvPr/>
        </p:nvSpPr>
        <p:spPr>
          <a:xfrm rot="1464043">
            <a:off x="3518388" y="4297119"/>
            <a:ext cx="570284" cy="1739479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highlight>
                <a:srgbClr val="FFFF00"/>
              </a:highlight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5425EE7-427D-55A6-5630-5BEAEF5B439A}"/>
              </a:ext>
            </a:extLst>
          </p:cNvPr>
          <p:cNvSpPr txBox="1">
            <a:spLocks/>
          </p:cNvSpPr>
          <p:nvPr/>
        </p:nvSpPr>
        <p:spPr>
          <a:xfrm>
            <a:off x="122410" y="-325699"/>
            <a:ext cx="3788572" cy="238760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2025 méér grutto’s op 20-40 cm onder maaiveld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36E84E-C287-C5BA-AA93-25260C99768D}"/>
              </a:ext>
            </a:extLst>
          </p:cNvPr>
          <p:cNvSpPr txBox="1">
            <a:spLocks/>
          </p:cNvSpPr>
          <p:nvPr/>
        </p:nvSpPr>
        <p:spPr>
          <a:xfrm>
            <a:off x="10201911" y="5956740"/>
            <a:ext cx="7301844" cy="514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Credits</a:t>
            </a:r>
            <a:r>
              <a:rPr lang="nl-NL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nl-NL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ArcGis</a:t>
            </a:r>
            <a:endParaRPr lang="nl-NL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 descr="Afbeelding met tekst, diagram, kaart, lijn&#10;&#10;Door AI gegenereerde inhoud is mogelijk onjuist.">
            <a:extLst>
              <a:ext uri="{FF2B5EF4-FFF2-40B4-BE49-F238E27FC236}">
                <a16:creationId xmlns:a16="http://schemas.microsoft.com/office/drawing/2014/main" id="{F7FB3300-C8FA-9739-3F3A-676A75D27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" b="2311"/>
          <a:stretch>
            <a:fillRect/>
          </a:stretch>
        </p:blipFill>
        <p:spPr bwMode="auto">
          <a:xfrm>
            <a:off x="0" y="-1"/>
            <a:ext cx="13475368" cy="834977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211A849A-05EB-F2CC-32D8-5E5DBD370AE8}"/>
              </a:ext>
            </a:extLst>
          </p:cNvPr>
          <p:cNvSpPr txBox="1">
            <a:spLocks/>
          </p:cNvSpPr>
          <p:nvPr/>
        </p:nvSpPr>
        <p:spPr>
          <a:xfrm>
            <a:off x="619966" y="-1491778"/>
            <a:ext cx="4771184" cy="238760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Hoogtekaart</a:t>
            </a:r>
          </a:p>
        </p:txBody>
      </p:sp>
    </p:spTree>
    <p:extLst>
      <p:ext uri="{BB962C8B-B14F-4D97-AF65-F5344CB8AC3E}">
        <p14:creationId xmlns:p14="http://schemas.microsoft.com/office/powerpoint/2010/main" val="2296191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4326FF1-A588-5606-04F4-4BCE083BD4FD}"/>
              </a:ext>
            </a:extLst>
          </p:cNvPr>
          <p:cNvSpPr txBox="1"/>
          <p:nvPr/>
        </p:nvSpPr>
        <p:spPr>
          <a:xfrm>
            <a:off x="1248551" y="6275172"/>
            <a:ext cx="969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Het verleden met onderbemalingen is nog steeds te zien op de hoogtekaart en vogelverspreiding 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D2E870E-8BA4-7EB2-A3F9-3D6AE03CA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325" y="562996"/>
            <a:ext cx="4824025" cy="455301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1F26FCA-16AC-EC15-F47E-7B5DFEB25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588"/>
            <a:ext cx="8223177" cy="501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23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61D693D-041D-9105-CD40-24731C13E7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99" b="1938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419FE44-0426-C870-0761-2C73F8B7ED6F}"/>
              </a:ext>
            </a:extLst>
          </p:cNvPr>
          <p:cNvSpPr txBox="1"/>
          <p:nvPr/>
        </p:nvSpPr>
        <p:spPr>
          <a:xfrm>
            <a:off x="629587" y="959370"/>
            <a:ext cx="2383436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1</a:t>
            </a:r>
            <a:r>
              <a:rPr lang="nl-NL" baseline="30000" dirty="0">
                <a:solidFill>
                  <a:schemeClr val="bg1"/>
                </a:solidFill>
                <a:highlight>
                  <a:srgbClr val="000000"/>
                </a:highlight>
              </a:rPr>
              <a:t>ste</a:t>
            </a:r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 telling grutto in 1974</a:t>
            </a:r>
          </a:p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Door Vogelwerkgroep en NJN</a:t>
            </a:r>
          </a:p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grutto’s tot achter de boerderijen</a:t>
            </a:r>
          </a:p>
        </p:txBody>
      </p:sp>
    </p:spTree>
    <p:extLst>
      <p:ext uri="{BB962C8B-B14F-4D97-AF65-F5344CB8AC3E}">
        <p14:creationId xmlns:p14="http://schemas.microsoft.com/office/powerpoint/2010/main" val="3719666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art, tekst, atlas&#10;&#10;Door AI gegenereerde inhoud is mogelijk onjuist.">
            <a:extLst>
              <a:ext uri="{FF2B5EF4-FFF2-40B4-BE49-F238E27FC236}">
                <a16:creationId xmlns:a16="http://schemas.microsoft.com/office/drawing/2014/main" id="{712981D9-FF85-BC8B-0DE9-69F569B0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0" y="0"/>
            <a:ext cx="9699517" cy="68580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6AA408D4-98F7-0F7B-097B-61192AA96C94}"/>
              </a:ext>
            </a:extLst>
          </p:cNvPr>
          <p:cNvSpPr/>
          <p:nvPr/>
        </p:nvSpPr>
        <p:spPr>
          <a:xfrm>
            <a:off x="1794789" y="2865203"/>
            <a:ext cx="1323963" cy="13716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C90C5AB6-59AB-7D39-92CD-EAFCDF9574E8}"/>
              </a:ext>
            </a:extLst>
          </p:cNvPr>
          <p:cNvSpPr/>
          <p:nvPr/>
        </p:nvSpPr>
        <p:spPr>
          <a:xfrm>
            <a:off x="2201832" y="1165653"/>
            <a:ext cx="1323963" cy="13716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4787165D-7C30-0382-4334-41FDFECD6505}"/>
              </a:ext>
            </a:extLst>
          </p:cNvPr>
          <p:cNvSpPr/>
          <p:nvPr/>
        </p:nvSpPr>
        <p:spPr>
          <a:xfrm>
            <a:off x="4343148" y="3429000"/>
            <a:ext cx="1323963" cy="13716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A494C19-B9B0-284C-3D7B-129E3B36ED30}"/>
              </a:ext>
            </a:extLst>
          </p:cNvPr>
          <p:cNvSpPr txBox="1"/>
          <p:nvPr/>
        </p:nvSpPr>
        <p:spPr>
          <a:xfrm>
            <a:off x="6574420" y="5474826"/>
            <a:ext cx="4677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Boerenland met kruidenrijk grasland en</a:t>
            </a:r>
          </a:p>
          <a:p>
            <a:r>
              <a:rPr lang="nl-NL" dirty="0"/>
              <a:t> uitgestelde maaidatum ontzettend belangrijk</a:t>
            </a:r>
          </a:p>
        </p:txBody>
      </p:sp>
    </p:spTree>
    <p:extLst>
      <p:ext uri="{BB962C8B-B14F-4D97-AF65-F5344CB8AC3E}">
        <p14:creationId xmlns:p14="http://schemas.microsoft.com/office/powerpoint/2010/main" val="137120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A8DED-91E0-D7CC-10FB-D3520853A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vogel, watervogel, grutto, snavel&#10;&#10;Door AI gegenereerde inhoud is mogelijk onjuist.">
            <a:extLst>
              <a:ext uri="{FF2B5EF4-FFF2-40B4-BE49-F238E27FC236}">
                <a16:creationId xmlns:a16="http://schemas.microsoft.com/office/drawing/2014/main" id="{9CF4F0B0-3DF5-B95A-8CC8-3949B577C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3948" y="982176"/>
            <a:ext cx="5398052" cy="587582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EB02690-C8E0-287F-AA07-A322D976C8EC}"/>
              </a:ext>
            </a:extLst>
          </p:cNvPr>
          <p:cNvSpPr txBox="1"/>
          <p:nvPr/>
        </p:nvSpPr>
        <p:spPr>
          <a:xfrm>
            <a:off x="1319755" y="489734"/>
            <a:ext cx="612879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l-NL" sz="3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Stof tot nadenken: </a:t>
            </a:r>
          </a:p>
          <a:p>
            <a:endParaRPr lang="nl-NL" sz="2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Adaptief beheer </a:t>
            </a:r>
            <a:r>
              <a:rPr lang="nl-NL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ipv</a:t>
            </a:r>
            <a:r>
              <a:rPr lang="nl-N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dogmatisch vasthouden aan theorie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Samenwerking boeren, reservaat niet los zien van omgeving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Stapgewijs</a:t>
            </a:r>
            <a:r>
              <a:rPr lang="nl-N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ipv</a:t>
            </a:r>
            <a:r>
              <a:rPr lang="nl-N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onomkeerbare grote veranderingen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Verder onderzoek naar zuidoostelijk deel reservaat</a:t>
            </a:r>
          </a:p>
        </p:txBody>
      </p:sp>
    </p:spTree>
    <p:extLst>
      <p:ext uri="{BB962C8B-B14F-4D97-AF65-F5344CB8AC3E}">
        <p14:creationId xmlns:p14="http://schemas.microsoft.com/office/powerpoint/2010/main" val="2225677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" name="Afbeelding 26" descr="Afbeelding met gras, buitenshuis, tractor, hemel&#10;&#10;Door AI gegenereerde inhoud is mogelijk onjuist.">
            <a:extLst>
              <a:ext uri="{FF2B5EF4-FFF2-40B4-BE49-F238E27FC236}">
                <a16:creationId xmlns:a16="http://schemas.microsoft.com/office/drawing/2014/main" id="{3F2F8C15-1126-666C-13FC-DB07DFCD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25A025-922F-7DBF-E459-6BA3480729B4}"/>
              </a:ext>
            </a:extLst>
          </p:cNvPr>
          <p:cNvSpPr txBox="1"/>
          <p:nvPr/>
        </p:nvSpPr>
        <p:spPr>
          <a:xfrm>
            <a:off x="5521411" y="840259"/>
            <a:ext cx="1695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Vragen?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28E9243-93E0-F378-3E1E-FE4BDA36C33C}"/>
              </a:ext>
            </a:extLst>
          </p:cNvPr>
          <p:cNvSpPr txBox="1">
            <a:spLocks/>
          </p:cNvSpPr>
          <p:nvPr/>
        </p:nvSpPr>
        <p:spPr>
          <a:xfrm>
            <a:off x="10201911" y="5956740"/>
            <a:ext cx="7301844" cy="514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Credits</a:t>
            </a:r>
            <a:r>
              <a:rPr lang="nl-NL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Pim Giel</a:t>
            </a:r>
          </a:p>
        </p:txBody>
      </p:sp>
    </p:spTree>
    <p:extLst>
      <p:ext uri="{BB962C8B-B14F-4D97-AF65-F5344CB8AC3E}">
        <p14:creationId xmlns:p14="http://schemas.microsoft.com/office/powerpoint/2010/main" val="1677423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B1213D1-B1F1-F917-9ECB-68D25216EF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77" r="30753" b="-1"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EFD3526-198F-9F71-8C52-7A42C531E2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36" r="22073" b="2"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30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tekst, krant, buitenshuis, Krantenpapier&#10;&#10;Automatisch gegenereerde beschrijving">
            <a:extLst>
              <a:ext uri="{FF2B5EF4-FFF2-40B4-BE49-F238E27FC236}">
                <a16:creationId xmlns:a16="http://schemas.microsoft.com/office/drawing/2014/main" id="{A74F9EE7-D5A5-8047-25E6-A40DD5465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8" r="2" b="17647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885B557-AD68-0E60-1091-505030B6B4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068" r="-1" b="25669"/>
          <a:stretch>
            <a:fillRect/>
          </a:stretch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0E6CB69-E62E-F50B-12C4-CF18BFD083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" r="3247" b="1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07BA7E0-A5E9-BF9C-59A2-91F60B18736B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Journalist </a:t>
            </a:r>
            <a:r>
              <a:rPr lang="en-US" sz="1700"/>
              <a:t>en</a:t>
            </a:r>
            <a:r>
              <a:rPr lang="en-US" sz="1700" dirty="0"/>
              <a:t> </a:t>
            </a:r>
            <a:r>
              <a:rPr lang="en-US" sz="1700"/>
              <a:t>schrijver</a:t>
            </a: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Klimaattuin</a:t>
            </a:r>
            <a:r>
              <a:rPr lang="en-US" sz="1700" dirty="0"/>
              <a:t> </a:t>
            </a:r>
            <a:r>
              <a:rPr lang="en-US" sz="1700"/>
              <a:t>Slotermeer</a:t>
            </a:r>
            <a:r>
              <a:rPr lang="en-US" sz="1700" dirty="0"/>
              <a:t>: </a:t>
            </a:r>
            <a:r>
              <a:rPr lang="en-US" sz="1700"/>
              <a:t>Kruidenrijk</a:t>
            </a:r>
            <a:r>
              <a:rPr lang="en-US" sz="1700" dirty="0"/>
              <a:t> grassland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HBO Bos- en </a:t>
            </a:r>
            <a:r>
              <a:rPr lang="en-US" sz="1700"/>
              <a:t>natuurbeheer</a:t>
            </a:r>
            <a:r>
              <a:rPr lang="en-US" sz="1700" dirty="0"/>
              <a:t>, </a:t>
            </a:r>
            <a:r>
              <a:rPr lang="en-US" sz="1700"/>
              <a:t>toegepaste</a:t>
            </a:r>
            <a:r>
              <a:rPr lang="en-US" sz="1700" dirty="0"/>
              <a:t> </a:t>
            </a:r>
            <a:r>
              <a:rPr lang="en-US" sz="1700"/>
              <a:t>ecologie</a:t>
            </a:r>
            <a:r>
              <a:rPr lang="en-US" sz="1700" dirty="0"/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Vrijwilliger</a:t>
            </a:r>
            <a:r>
              <a:rPr lang="en-US" sz="1700" dirty="0"/>
              <a:t> </a:t>
            </a:r>
            <a:r>
              <a:rPr lang="en-US" sz="1700"/>
              <a:t>Ilperveld</a:t>
            </a: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2,5 </a:t>
            </a:r>
            <a:r>
              <a:rPr lang="en-US" sz="1700"/>
              <a:t>jaar</a:t>
            </a:r>
            <a:r>
              <a:rPr lang="en-US" sz="1700" dirty="0"/>
              <a:t> </a:t>
            </a:r>
            <a:r>
              <a:rPr lang="en-US" sz="1700"/>
              <a:t>bij</a:t>
            </a:r>
            <a:r>
              <a:rPr lang="en-US" sz="1700" dirty="0"/>
              <a:t> Landschap </a:t>
            </a:r>
            <a:r>
              <a:rPr lang="en-US" sz="1700"/>
              <a:t>Noord-holland</a:t>
            </a:r>
            <a:r>
              <a:rPr lang="en-US" sz="1700" dirty="0"/>
              <a:t> </a:t>
            </a:r>
            <a:r>
              <a:rPr lang="en-US" sz="1700"/>
              <a:t>als</a:t>
            </a:r>
            <a:r>
              <a:rPr lang="en-US" sz="1700" dirty="0"/>
              <a:t> sr. </a:t>
            </a:r>
            <a:r>
              <a:rPr lang="en-US" sz="1700"/>
              <a:t>boswavchter</a:t>
            </a:r>
            <a:r>
              <a:rPr lang="en-US" sz="1700" dirty="0"/>
              <a:t>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13 </a:t>
            </a:r>
            <a:r>
              <a:rPr lang="en-US" sz="1700"/>
              <a:t>gebieden</a:t>
            </a:r>
            <a:r>
              <a:rPr lang="en-US" sz="1700" dirty="0"/>
              <a:t>: polder en </a:t>
            </a:r>
            <a:r>
              <a:rPr lang="en-US" sz="1700"/>
              <a:t>bos</a:t>
            </a: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Jurylid</a:t>
            </a:r>
            <a:r>
              <a:rPr lang="en-US" sz="1700" dirty="0"/>
              <a:t> en columnist </a:t>
            </a:r>
            <a:r>
              <a:rPr lang="en-US" sz="1700"/>
              <a:t>Vroege</a:t>
            </a:r>
            <a:r>
              <a:rPr lang="en-US" sz="1700" dirty="0"/>
              <a:t> </a:t>
            </a:r>
            <a:r>
              <a:rPr lang="en-US" sz="1700"/>
              <a:t>vogels</a:t>
            </a:r>
            <a:endParaRPr lang="en-US" sz="17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70A8EFD-B085-88B6-4F8D-2D9A5B17A2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226" r="-1" b="8390"/>
          <a:stretch>
            <a:fillRect/>
          </a:stretch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2876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5DCE405-C5E6-5CD6-AF64-AB0049469A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01" r="-2" b="14109"/>
          <a:stretch>
            <a:fillRect/>
          </a:stretch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84096DB-ECFD-3AED-473D-3E51454104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99" r="-2" b="-2"/>
          <a:stretch>
            <a:fillRect/>
          </a:stretch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35044-F035-1291-5EA2-0D6770FC69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70" r="3" b="837"/>
          <a:stretch>
            <a:fillRect/>
          </a:stretch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01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F58BE4D-D379-CEEE-3123-E27D15EE3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356" y="1171773"/>
            <a:ext cx="4404742" cy="488484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A9DCC9E-1B27-1503-65A2-13CF9B153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053" y="1232540"/>
            <a:ext cx="4701947" cy="496105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A059766-515E-4942-4965-ED412D5B12CB}"/>
              </a:ext>
            </a:extLst>
          </p:cNvPr>
          <p:cNvSpPr txBox="1"/>
          <p:nvPr/>
        </p:nvSpPr>
        <p:spPr>
          <a:xfrm>
            <a:off x="1145894" y="509286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Gedaan in 2025</a:t>
            </a:r>
          </a:p>
        </p:txBody>
      </p:sp>
    </p:spTree>
    <p:extLst>
      <p:ext uri="{BB962C8B-B14F-4D97-AF65-F5344CB8AC3E}">
        <p14:creationId xmlns:p14="http://schemas.microsoft.com/office/powerpoint/2010/main" val="1861687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79B0DD-2C63-4EE5-804F-B8E391FC1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7DB8AB-CD55-4C8F-9043-52652B89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6"/>
            <a:ext cx="5364255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 descr="Afbeelding met watervogel, tekst, vogel, snavel&#10;&#10;Door AI gegenereerde inhoud is mogelijk onjuist.">
            <a:extLst>
              <a:ext uri="{FF2B5EF4-FFF2-40B4-BE49-F238E27FC236}">
                <a16:creationId xmlns:a16="http://schemas.microsoft.com/office/drawing/2014/main" id="{350EB0B4-BAC2-497E-4CF5-7D8511011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381" y="965200"/>
            <a:ext cx="2841790" cy="20602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059C5A-91CB-4024-9B4E-20082E25C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589" y="643466"/>
            <a:ext cx="5376806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AA2AB20-EB68-43BD-28BD-5463F4B7D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575" y="965200"/>
            <a:ext cx="3098192" cy="20602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84884BF-A898-4EFF-9504-E13EBE3FF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3514513"/>
            <a:ext cx="5364255" cy="270340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334050CD-6330-5C87-966B-64E920987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20" y="3836247"/>
            <a:ext cx="3362344" cy="20602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B32D337-FDA6-4468-ADB1-7038E5FC0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589" y="3514513"/>
            <a:ext cx="5376806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4F19DA6-AA1E-359E-6C53-0C390C6BE6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860" r="1488" b="-2"/>
          <a:stretch>
            <a:fillRect/>
          </a:stretch>
        </p:blipFill>
        <p:spPr>
          <a:xfrm>
            <a:off x="7251466" y="3836247"/>
            <a:ext cx="3210410" cy="2060298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9E6DCF48-36CE-5809-7E79-703252E8BDDB}"/>
              </a:ext>
            </a:extLst>
          </p:cNvPr>
          <p:cNvSpPr/>
          <p:nvPr/>
        </p:nvSpPr>
        <p:spPr>
          <a:xfrm>
            <a:off x="9242120" y="2430347"/>
            <a:ext cx="593387" cy="44747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5370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72C25-ACAD-F861-8D8E-85E402B27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5A0207-4EAC-429A-D39F-C5BA3327B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buitenshuis, gras, vee, hemel">
            <a:extLst>
              <a:ext uri="{FF2B5EF4-FFF2-40B4-BE49-F238E27FC236}">
                <a16:creationId xmlns:a16="http://schemas.microsoft.com/office/drawing/2014/main" id="{4B55A46D-9D11-55DA-687C-3CE89DA85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 b="12824"/>
          <a:stretch/>
        </p:blipFill>
        <p:spPr>
          <a:xfrm>
            <a:off x="579528" y="498788"/>
            <a:ext cx="10628376" cy="544000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7496E36-5E98-7CD6-4629-84EAF2C805F2}"/>
              </a:ext>
            </a:extLst>
          </p:cNvPr>
          <p:cNvSpPr txBox="1"/>
          <p:nvPr/>
        </p:nvSpPr>
        <p:spPr>
          <a:xfrm>
            <a:off x="984095" y="5938791"/>
            <a:ext cx="4679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Hubertus de Kwant, Korte Dwarsweg (1948)</a:t>
            </a:r>
          </a:p>
        </p:txBody>
      </p:sp>
    </p:spTree>
    <p:extLst>
      <p:ext uri="{BB962C8B-B14F-4D97-AF65-F5344CB8AC3E}">
        <p14:creationId xmlns:p14="http://schemas.microsoft.com/office/powerpoint/2010/main" val="2238931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B118D5-9BCC-3E92-C9C3-3C3DBEB50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548143-F18B-220C-9ADB-DB0F22AF3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buitenshuis, gras, kar, boom&#10;&#10;Automatisch gegenereerde beschrijving">
            <a:extLst>
              <a:ext uri="{FF2B5EF4-FFF2-40B4-BE49-F238E27FC236}">
                <a16:creationId xmlns:a16="http://schemas.microsoft.com/office/drawing/2014/main" id="{F1AC7518-A23E-569D-DB87-C4572ABD6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5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8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3D98B-54EC-B32A-2FBB-D71939FE7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7669BE-64C9-5F11-4B39-4D7FC3C8E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3D1105-B4CA-785C-1829-A726F72C0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7C53144-D80F-7E0B-C8EF-37A541B49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807" y="96954"/>
            <a:ext cx="12201189" cy="6395921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EA7FB707-8FE2-C6DF-6970-7F9806C15E78}"/>
              </a:ext>
            </a:extLst>
          </p:cNvPr>
          <p:cNvCxnSpPr>
            <a:cxnSpLocks/>
          </p:cNvCxnSpPr>
          <p:nvPr/>
        </p:nvCxnSpPr>
        <p:spPr>
          <a:xfrm flipH="1">
            <a:off x="6096000" y="3719606"/>
            <a:ext cx="2250282" cy="93420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al 14">
            <a:extLst>
              <a:ext uri="{FF2B5EF4-FFF2-40B4-BE49-F238E27FC236}">
                <a16:creationId xmlns:a16="http://schemas.microsoft.com/office/drawing/2014/main" id="{8389A928-7959-797C-8542-887FEE321907}"/>
              </a:ext>
            </a:extLst>
          </p:cNvPr>
          <p:cNvSpPr/>
          <p:nvPr/>
        </p:nvSpPr>
        <p:spPr>
          <a:xfrm>
            <a:off x="7875036" y="1109271"/>
            <a:ext cx="3424335" cy="339253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2BD5D9E-A442-C01B-4987-391089102692}"/>
              </a:ext>
            </a:extLst>
          </p:cNvPr>
          <p:cNvSpPr txBox="1"/>
          <p:nvPr/>
        </p:nvSpPr>
        <p:spPr>
          <a:xfrm>
            <a:off x="7875037" y="4653813"/>
            <a:ext cx="277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Middelpolder, Amstelveen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3410687-1220-8C72-AD53-E544B55CB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16" y="681038"/>
            <a:ext cx="3223003" cy="3621140"/>
          </a:xfrm>
          <a:prstGeom prst="ellipse">
            <a:avLst/>
          </a:prstGeom>
          <a:ln w="76200">
            <a:solidFill>
              <a:srgbClr val="FFFF00"/>
            </a:solidFill>
          </a:ln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7FDB8F2-290D-95AF-E574-A31805CE2BBF}"/>
              </a:ext>
            </a:extLst>
          </p:cNvPr>
          <p:cNvSpPr txBox="1"/>
          <p:nvPr/>
        </p:nvSpPr>
        <p:spPr>
          <a:xfrm>
            <a:off x="892628" y="4469147"/>
            <a:ext cx="2528577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Ronde hoep, Ouderkerk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2B451DE-B9F5-7197-2774-80B8C386E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812" y="-29494"/>
            <a:ext cx="3765997" cy="3379768"/>
          </a:xfrm>
          <a:prstGeom prst="ellipse">
            <a:avLst/>
          </a:prstGeom>
          <a:ln w="76200">
            <a:solidFill>
              <a:srgbClr val="FFFF00"/>
            </a:solidFill>
          </a:ln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515C73C3-3009-A150-B1CF-3FC06982753C}"/>
              </a:ext>
            </a:extLst>
          </p:cNvPr>
          <p:cNvCxnSpPr>
            <a:cxnSpLocks/>
          </p:cNvCxnSpPr>
          <p:nvPr/>
        </p:nvCxnSpPr>
        <p:spPr>
          <a:xfrm>
            <a:off x="3231478" y="3499995"/>
            <a:ext cx="2783309" cy="188147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DDC639EA-1FE0-415A-BAB7-EFFBD4F36734}"/>
              </a:ext>
            </a:extLst>
          </p:cNvPr>
          <p:cNvCxnSpPr>
            <a:cxnSpLocks/>
            <a:stCxn id="12" idx="4"/>
          </p:cNvCxnSpPr>
          <p:nvPr/>
        </p:nvCxnSpPr>
        <p:spPr>
          <a:xfrm>
            <a:off x="5529811" y="3350274"/>
            <a:ext cx="947203" cy="170097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F29ADA30-5713-1187-5867-835E8B379057}"/>
              </a:ext>
            </a:extLst>
          </p:cNvPr>
          <p:cNvSpPr txBox="1"/>
          <p:nvPr/>
        </p:nvSpPr>
        <p:spPr>
          <a:xfrm>
            <a:off x="4139002" y="3480833"/>
            <a:ext cx="3148362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Landje van Geijsel, Ouderkerk</a:t>
            </a:r>
          </a:p>
        </p:txBody>
      </p:sp>
    </p:spTree>
    <p:extLst>
      <p:ext uri="{BB962C8B-B14F-4D97-AF65-F5344CB8AC3E}">
        <p14:creationId xmlns:p14="http://schemas.microsoft.com/office/powerpoint/2010/main" val="173875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65279E-57B9-C92B-D69D-394C047AF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68" r="17808" b="1"/>
          <a:stretch>
            <a:fillRect/>
          </a:stretch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C63032-9CEB-711E-F972-FEB312656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nl-NL" sz="2400" dirty="0"/>
              <a:t>En verder….</a:t>
            </a:r>
            <a:br>
              <a:rPr lang="nl-NL" sz="2400" dirty="0"/>
            </a:br>
            <a:endParaRPr lang="nl-NL" sz="2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79F9D2E-51BD-2CC6-6235-A139265252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110" r="-3" b="-3"/>
          <a:stretch>
            <a:fillRect/>
          </a:stretch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F8BEC9-E9BF-F1E7-8DEC-C7C58B3FC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 fontScale="77500" lnSpcReduction="20000"/>
          </a:bodyPr>
          <a:lstStyle/>
          <a:p>
            <a:r>
              <a:rPr lang="nl-NL" sz="1800" dirty="0" err="1"/>
              <a:t>Oosteinderpoel</a:t>
            </a:r>
            <a:endParaRPr lang="nl-NL" sz="1800" dirty="0"/>
          </a:p>
          <a:p>
            <a:r>
              <a:rPr lang="nl-NL" sz="1800" dirty="0"/>
              <a:t>Zuiderveen</a:t>
            </a:r>
          </a:p>
          <a:p>
            <a:r>
              <a:rPr lang="nl-NL" sz="1800" dirty="0"/>
              <a:t>Haarlemmerliede</a:t>
            </a:r>
          </a:p>
          <a:p>
            <a:r>
              <a:rPr lang="nl-NL" sz="1800" dirty="0" err="1"/>
              <a:t>Spaarnwouderveen</a:t>
            </a:r>
            <a:endParaRPr lang="nl-NL" sz="1800" dirty="0"/>
          </a:p>
          <a:p>
            <a:r>
              <a:rPr lang="nl-NL" sz="1800" dirty="0" err="1"/>
              <a:t>Nauernase</a:t>
            </a:r>
            <a:r>
              <a:rPr lang="nl-NL" sz="1800" dirty="0"/>
              <a:t> venen</a:t>
            </a:r>
          </a:p>
          <a:p>
            <a:r>
              <a:rPr lang="nl-NL" sz="1800" dirty="0" err="1"/>
              <a:t>Buitenhuizerbraak</a:t>
            </a:r>
            <a:endParaRPr lang="nl-NL" sz="1800" dirty="0"/>
          </a:p>
          <a:p>
            <a:r>
              <a:rPr lang="nl-NL" sz="1800" dirty="0"/>
              <a:t>Uithoorn</a:t>
            </a:r>
            <a:endParaRPr lang="nl-NL" sz="17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03E1579-1D0F-8B4E-A7DB-971BD692E8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72" r="-3" b="-3"/>
          <a:stretch>
            <a:fillRect/>
          </a:stretch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BE44CAE-2173-DC65-6C5D-8B23351E4B25}"/>
              </a:ext>
            </a:extLst>
          </p:cNvPr>
          <p:cNvSpPr txBox="1">
            <a:spLocks/>
          </p:cNvSpPr>
          <p:nvPr/>
        </p:nvSpPr>
        <p:spPr>
          <a:xfrm>
            <a:off x="640080" y="898903"/>
            <a:ext cx="4368602" cy="14094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Grutto </a:t>
            </a:r>
            <a:br>
              <a:rPr lang="nl-NL" sz="4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45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(Limosa </a:t>
            </a:r>
            <a:r>
              <a:rPr lang="nl-NL" sz="45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limosa</a:t>
            </a:r>
            <a:r>
              <a:rPr lang="nl-NL" sz="45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0DBBDEC-3E7D-1DCD-F9F1-09C871411B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22" r="14656" b="-1"/>
          <a:stretch>
            <a:fillRect/>
          </a:stretch>
        </p:blipFill>
        <p:spPr>
          <a:xfrm>
            <a:off x="5311702" y="-1508"/>
            <a:ext cx="6880298" cy="685950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D23F25E5-999C-C533-1F09-474192F5C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56" y="2446880"/>
            <a:ext cx="462793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l-NL" altLang="nl-NL" sz="1800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nl-N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Nederlands </a:t>
            </a:r>
            <a:r>
              <a:rPr lang="nl-NL" altLang="nl-NL" sz="1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nationale vogel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nl-N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Zeer</a:t>
            </a:r>
            <a:r>
              <a:rPr lang="nl-NL" altLang="nl-NL" sz="1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altLang="nl-NL" sz="18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plaatstrouw</a:t>
            </a:r>
            <a:endParaRPr lang="nl-NL" altLang="nl-NL" sz="18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nl-NL" sz="1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90% van alle grutto's </a:t>
            </a:r>
            <a:r>
              <a:rPr lang="nl-NL" altLang="nl-N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Noordwest-Europa broedt in Nederland </a:t>
            </a:r>
            <a:endParaRPr lang="nl-NL" altLang="nl-NL" sz="18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nl-N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Maakt jaarlijks een trektocht van </a:t>
            </a:r>
            <a:r>
              <a:rPr lang="nl-NL" altLang="nl-NL" sz="1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1.200 kilometer</a:t>
            </a:r>
            <a:r>
              <a:rPr lang="nl-NL" altLang="nl-N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naar West-Afrika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nl-N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Heeft drassig grasland en </a:t>
            </a:r>
            <a:r>
              <a:rPr lang="nl-NL" altLang="nl-NL" sz="1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bloemrijke weides</a:t>
            </a:r>
            <a:r>
              <a:rPr lang="nl-NL" altLang="nl-N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met insecten nodig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nl-NL" altLang="nl-N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altLang="nl-N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Symbool voor </a:t>
            </a:r>
            <a:r>
              <a:rPr lang="nl-NL" altLang="nl-NL" sz="1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gezond boerenland </a:t>
            </a:r>
            <a:r>
              <a:rPr lang="nl-NL" altLang="nl-N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</a:t>
            </a:r>
            <a:r>
              <a:rPr lang="nl-NL" altLang="nl-NL" sz="1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weidevogelgroep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C4A2A4-065E-06AA-F8E1-9B2D8B05E8CC}"/>
              </a:ext>
            </a:extLst>
          </p:cNvPr>
          <p:cNvSpPr txBox="1">
            <a:spLocks/>
          </p:cNvSpPr>
          <p:nvPr/>
        </p:nvSpPr>
        <p:spPr>
          <a:xfrm>
            <a:off x="9692625" y="5979889"/>
            <a:ext cx="7301844" cy="514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Credits</a:t>
            </a:r>
            <a:r>
              <a:rPr lang="nl-NL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Vogelbescherming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22A1FC4-AC09-4B84-5F5F-EA8596695CF8}"/>
              </a:ext>
            </a:extLst>
          </p:cNvPr>
          <p:cNvSpPr txBox="1"/>
          <p:nvPr/>
        </p:nvSpPr>
        <p:spPr>
          <a:xfrm>
            <a:off x="532256" y="391072"/>
            <a:ext cx="470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Scriptie-onderzoek Optimalisatie Ronde Hoep</a:t>
            </a:r>
          </a:p>
        </p:txBody>
      </p:sp>
    </p:spTree>
    <p:extLst>
      <p:ext uri="{BB962C8B-B14F-4D97-AF65-F5344CB8AC3E}">
        <p14:creationId xmlns:p14="http://schemas.microsoft.com/office/powerpoint/2010/main" val="104281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9C11B419-1FAC-FD9D-0A44-FEB78B8F7F8A}"/>
              </a:ext>
            </a:extLst>
          </p:cNvPr>
          <p:cNvSpPr txBox="1">
            <a:spLocks/>
          </p:cNvSpPr>
          <p:nvPr/>
        </p:nvSpPr>
        <p:spPr>
          <a:xfrm>
            <a:off x="411124" y="771540"/>
            <a:ext cx="3638188" cy="2226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Probleem</a:t>
            </a:r>
            <a:endParaRPr lang="en-US" sz="36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Sterke</a:t>
            </a:r>
            <a:r>
              <a:rPr lang="en-US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daling</a:t>
            </a:r>
            <a:r>
              <a:rPr lang="en-US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aantal</a:t>
            </a:r>
            <a:r>
              <a:rPr lang="en-US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broedparen</a:t>
            </a:r>
            <a:r>
              <a:rPr lang="en-US" sz="2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landelijk</a:t>
            </a:r>
            <a:b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8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Tijdelijke aanduiding voor inhoud 7" descr="Afbeelding met tekst, schermopname, lijn, Perceel&#10;&#10;Door AI gegenereerde inhoud is mogelijk onjuist.">
            <a:extLst>
              <a:ext uri="{FF2B5EF4-FFF2-40B4-BE49-F238E27FC236}">
                <a16:creationId xmlns:a16="http://schemas.microsoft.com/office/drawing/2014/main" id="{9A95913C-141E-0FAE-276F-FF39C1A50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2163"/>
            <a:ext cx="4652022" cy="325258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DAF37C4-2835-FA9E-2B6C-8C000962AEB0}"/>
              </a:ext>
            </a:extLst>
          </p:cNvPr>
          <p:cNvSpPr txBox="1"/>
          <p:nvPr/>
        </p:nvSpPr>
        <p:spPr>
          <a:xfrm>
            <a:off x="411124" y="5934670"/>
            <a:ext cx="2215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1970: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120.000</a:t>
            </a:r>
          </a:p>
          <a:p>
            <a:r>
              <a:rPr lang="en-US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25.000 - 30.000</a:t>
            </a:r>
            <a:endParaRPr lang="en-US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8D0D914-5E61-1C18-CB3B-A9CB0F480862}"/>
              </a:ext>
            </a:extLst>
          </p:cNvPr>
          <p:cNvSpPr txBox="1">
            <a:spLocks/>
          </p:cNvSpPr>
          <p:nvPr/>
        </p:nvSpPr>
        <p:spPr>
          <a:xfrm>
            <a:off x="10201911" y="5956740"/>
            <a:ext cx="7301844" cy="514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Bron: </a:t>
            </a:r>
            <a:r>
              <a:rPr lang="nl-NL" sz="14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Sovon</a:t>
            </a:r>
            <a:endParaRPr lang="nl-NL" sz="1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D4DBD99-A394-1D1B-CBB3-1B24044DA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486" y="738040"/>
            <a:ext cx="8537514" cy="513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4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a8e2da-a7ff-4344-aea2-d038d2409783" xsi:nil="true"/>
    <Datum xmlns="7158a725-610c-4135-87ed-caef5a0f3c9d" xsi:nil="true"/>
    <lcf76f155ced4ddcb4097134ff3c332f xmlns="7158a725-610c-4135-87ed-caef5a0f3c9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A84198444E884EA079F111A5C7F3B6" ma:contentTypeVersion="22" ma:contentTypeDescription="Een nieuw document maken." ma:contentTypeScope="" ma:versionID="dcb355ff6776c5e822bbbc38e1ff6303">
  <xsd:schema xmlns:xsd="http://www.w3.org/2001/XMLSchema" xmlns:xs="http://www.w3.org/2001/XMLSchema" xmlns:p="http://schemas.microsoft.com/office/2006/metadata/properties" xmlns:ns2="b1a8e2da-a7ff-4344-aea2-d038d2409783" xmlns:ns3="7158a725-610c-4135-87ed-caef5a0f3c9d" targetNamespace="http://schemas.microsoft.com/office/2006/metadata/properties" ma:root="true" ma:fieldsID="e0173701c9f95817d876d63ed6426301" ns2:_="" ns3:_="">
    <xsd:import namespace="b1a8e2da-a7ff-4344-aea2-d038d2409783"/>
    <xsd:import namespace="7158a725-610c-4135-87ed-caef5a0f3c9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Datum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8e2da-a7ff-4344-aea2-d038d240978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957dbd9-551a-490a-abea-ceb8b1838a66}" ma:internalName="TaxCatchAll" ma:showField="CatchAllData" ma:web="b1a8e2da-a7ff-4344-aea2-d038d24097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8a725-610c-4135-87ed-caef5a0f3c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Datum" ma:index="21" nillable="true" ma:displayName="Datum" ma:format="DateOnly" ma:internalName="Datum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b92508f2-52fc-42d3-817c-09a1454e82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CC605E-F12E-4EE9-B3F4-EA56E08C22AB}">
  <ds:schemaRefs>
    <ds:schemaRef ds:uri="http://schemas.microsoft.com/office/2006/metadata/properties"/>
    <ds:schemaRef ds:uri="http://schemas.microsoft.com/office/infopath/2007/PartnerControls"/>
    <ds:schemaRef ds:uri="b1a8e2da-a7ff-4344-aea2-d038d2409783"/>
    <ds:schemaRef ds:uri="7158a725-610c-4135-87ed-caef5a0f3c9d"/>
  </ds:schemaRefs>
</ds:datastoreItem>
</file>

<file path=customXml/itemProps2.xml><?xml version="1.0" encoding="utf-8"?>
<ds:datastoreItem xmlns:ds="http://schemas.openxmlformats.org/officeDocument/2006/customXml" ds:itemID="{2741301C-0831-4E5E-B52A-57892A15EB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F6C528-02E8-4829-A5FB-EC0A1F1F85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a8e2da-a7ff-4344-aea2-d038d2409783"/>
    <ds:schemaRef ds:uri="7158a725-610c-4135-87ed-caef5a0f3c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0</TotalTime>
  <Words>731</Words>
  <Application>Microsoft Office PowerPoint</Application>
  <PresentationFormat>Breedbeeld</PresentationFormat>
  <Paragraphs>155</Paragraphs>
  <Slides>32</Slides>
  <Notes>11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Open Sans</vt:lpstr>
      <vt:lpstr>Kantoorthema</vt:lpstr>
      <vt:lpstr>PowerPoint-presentatie</vt:lpstr>
      <vt:lpstr>Even voorstellen</vt:lpstr>
      <vt:lpstr>PowerPoint-presentatie</vt:lpstr>
      <vt:lpstr>PowerPoint-presentatie</vt:lpstr>
      <vt:lpstr>PowerPoint-presentatie</vt:lpstr>
      <vt:lpstr>PowerPoint-presentatie</vt:lpstr>
      <vt:lpstr>En verder….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Jocelyn de Kwant</dc:creator>
  <cp:lastModifiedBy>Zwanenburg, W. (Wim) - Stroeve &amp; Lemberger Vermogensbeheer</cp:lastModifiedBy>
  <cp:revision>15</cp:revision>
  <dcterms:created xsi:type="dcterms:W3CDTF">2025-10-31T09:36:20Z</dcterms:created>
  <dcterms:modified xsi:type="dcterms:W3CDTF">2026-05-02T21:59:17Z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0x010100DEA84198444E884EA079F111A5C7F3B6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